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F1F8573-32DE-4411-BB1C-A85EACC57173}"/>
              </a:ext>
            </a:extLst>
          </p:cNvPr>
          <p:cNvGrpSpPr/>
          <p:nvPr/>
        </p:nvGrpSpPr>
        <p:grpSpPr>
          <a:xfrm>
            <a:off x="1346207" y="1076326"/>
            <a:ext cx="1411687" cy="2466943"/>
            <a:chOff x="1346207" y="1076326"/>
            <a:chExt cx="1411687" cy="2466943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DBE4A779-CB1F-45E0-973C-03C409B8FC75}"/>
                </a:ext>
              </a:extLst>
            </p:cNvPr>
            <p:cNvGrpSpPr/>
            <p:nvPr/>
          </p:nvGrpSpPr>
          <p:grpSpPr>
            <a:xfrm rot="16200000" flipH="1">
              <a:off x="1589246" y="2124436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512" name="涙形 511">
                <a:extLst>
                  <a:ext uri="{FF2B5EF4-FFF2-40B4-BE49-F238E27FC236}">
                    <a16:creationId xmlns:a16="http://schemas.microsoft.com/office/drawing/2014/main" id="{62F6519D-FE15-4F42-B3AC-7B9032896507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涙形 512">
                <a:extLst>
                  <a:ext uri="{FF2B5EF4-FFF2-40B4-BE49-F238E27FC236}">
                    <a16:creationId xmlns:a16="http://schemas.microsoft.com/office/drawing/2014/main" id="{994D8D21-BFE2-49D9-B9E4-9C7A032EB8DA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9CA2CAEB-477A-459E-8F46-A4016475D9EB}"/>
                </a:ext>
              </a:extLst>
            </p:cNvPr>
            <p:cNvGrpSpPr/>
            <p:nvPr/>
          </p:nvGrpSpPr>
          <p:grpSpPr>
            <a:xfrm rot="5400000">
              <a:off x="2237343" y="2124436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515" name="涙形 514">
                <a:extLst>
                  <a:ext uri="{FF2B5EF4-FFF2-40B4-BE49-F238E27FC236}">
                    <a16:creationId xmlns:a16="http://schemas.microsoft.com/office/drawing/2014/main" id="{2B0D4E7C-D798-48AE-AFEA-6C6245D390FC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涙形 515">
                <a:extLst>
                  <a:ext uri="{FF2B5EF4-FFF2-40B4-BE49-F238E27FC236}">
                    <a16:creationId xmlns:a16="http://schemas.microsoft.com/office/drawing/2014/main" id="{6DBCC358-C7E3-4CD6-BEAF-E5C95AD4CBF4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83F3E9B8-1A5E-4C8B-8ED4-49571E833B27}"/>
                </a:ext>
              </a:extLst>
            </p:cNvPr>
            <p:cNvGrpSpPr/>
            <p:nvPr/>
          </p:nvGrpSpPr>
          <p:grpSpPr>
            <a:xfrm>
              <a:off x="1477671" y="1339331"/>
              <a:ext cx="1193236" cy="656581"/>
              <a:chOff x="4376033" y="1381139"/>
              <a:chExt cx="1193236" cy="656581"/>
            </a:xfrm>
            <a:solidFill>
              <a:srgbClr val="FFCC00"/>
            </a:solidFill>
          </p:grpSpPr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D1D540CA-B5AC-4EFF-9C53-1D3041F8CE01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C746D1AB-D9D9-4F4D-9F42-CA42AB01AA16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CAF2D95-8600-4375-8547-D291DB896B88}"/>
                </a:ext>
              </a:extLst>
            </p:cNvPr>
            <p:cNvSpPr/>
            <p:nvPr/>
          </p:nvSpPr>
          <p:spPr>
            <a:xfrm>
              <a:off x="1532042" y="1131458"/>
              <a:ext cx="1055683" cy="98259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7" name="片側の 2 つの角を丸めた四角形 144">
              <a:extLst>
                <a:ext uri="{FF2B5EF4-FFF2-40B4-BE49-F238E27FC236}">
                  <a16:creationId xmlns:a16="http://schemas.microsoft.com/office/drawing/2014/main" id="{8489567F-C319-4F80-8EEF-E1030AAE7C87}"/>
                </a:ext>
              </a:extLst>
            </p:cNvPr>
            <p:cNvSpPr/>
            <p:nvPr/>
          </p:nvSpPr>
          <p:spPr>
            <a:xfrm>
              <a:off x="1547739" y="2443956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Horz">
              <a:fgClr>
                <a:srgbClr val="002060"/>
              </a:fgClr>
              <a:bgClr>
                <a:srgbClr val="00B0F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05286BCD-5882-4889-9120-6D3D11282659}"/>
                </a:ext>
              </a:extLst>
            </p:cNvPr>
            <p:cNvSpPr/>
            <p:nvPr/>
          </p:nvSpPr>
          <p:spPr>
            <a:xfrm>
              <a:off x="1851583" y="2205966"/>
              <a:ext cx="423376" cy="311990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9" name="台形 498">
              <a:extLst>
                <a:ext uri="{FF2B5EF4-FFF2-40B4-BE49-F238E27FC236}">
                  <a16:creationId xmlns:a16="http://schemas.microsoft.com/office/drawing/2014/main" id="{75B8C4A7-A376-48E4-8A90-21954C2AF3C5}"/>
                </a:ext>
              </a:extLst>
            </p:cNvPr>
            <p:cNvSpPr/>
            <p:nvPr/>
          </p:nvSpPr>
          <p:spPr>
            <a:xfrm>
              <a:off x="1734358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5305EBEC-9334-4238-A9FA-D64411B59C0C}"/>
                </a:ext>
              </a:extLst>
            </p:cNvPr>
            <p:cNvSpPr/>
            <p:nvPr/>
          </p:nvSpPr>
          <p:spPr>
            <a:xfrm>
              <a:off x="2268926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1" name="台形 500">
              <a:extLst>
                <a:ext uri="{FF2B5EF4-FFF2-40B4-BE49-F238E27FC236}">
                  <a16:creationId xmlns:a16="http://schemas.microsoft.com/office/drawing/2014/main" id="{63FCECCC-993A-464C-8E1E-AB22BAAE773E}"/>
                </a:ext>
              </a:extLst>
            </p:cNvPr>
            <p:cNvSpPr/>
            <p:nvPr/>
          </p:nvSpPr>
          <p:spPr>
            <a:xfrm>
              <a:off x="1613294" y="2781272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0F58237D-6548-44EF-B7DB-37F1A1E784F9}"/>
                </a:ext>
              </a:extLst>
            </p:cNvPr>
            <p:cNvSpPr/>
            <p:nvPr/>
          </p:nvSpPr>
          <p:spPr>
            <a:xfrm>
              <a:off x="1743394" y="2391960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3" name="楕円 502">
              <a:extLst>
                <a:ext uri="{FF2B5EF4-FFF2-40B4-BE49-F238E27FC236}">
                  <a16:creationId xmlns:a16="http://schemas.microsoft.com/office/drawing/2014/main" id="{7F3687BE-3C6F-4518-B22A-3FD07BCB52B1}"/>
                </a:ext>
              </a:extLst>
            </p:cNvPr>
            <p:cNvSpPr/>
            <p:nvPr/>
          </p:nvSpPr>
          <p:spPr>
            <a:xfrm>
              <a:off x="2029390" y="2647784"/>
              <a:ext cx="63808" cy="6610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231BD957-4C65-4D5F-B8E5-8124F33879A4}"/>
                </a:ext>
              </a:extLst>
            </p:cNvPr>
            <p:cNvGrpSpPr/>
            <p:nvPr/>
          </p:nvGrpSpPr>
          <p:grpSpPr>
            <a:xfrm flipH="1">
              <a:off x="2253252" y="2688756"/>
              <a:ext cx="504642" cy="836308"/>
              <a:chOff x="5797984" y="2770817"/>
              <a:chExt cx="456180" cy="755996"/>
            </a:xfrm>
            <a:pattFill prst="dkHorz">
              <a:fgClr>
                <a:srgbClr val="002060"/>
              </a:fgClr>
              <a:bgClr>
                <a:srgbClr val="00B0F0"/>
              </a:bgClr>
            </a:pattFill>
          </p:grpSpPr>
          <p:sp>
            <p:nvSpPr>
              <p:cNvPr id="505" name="四角形: 角を丸くする 8">
                <a:extLst>
                  <a:ext uri="{FF2B5EF4-FFF2-40B4-BE49-F238E27FC236}">
                    <a16:creationId xmlns:a16="http://schemas.microsoft.com/office/drawing/2014/main" id="{01E91246-038B-4F23-8799-3599C309CB20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C8BF399-6EF8-481D-96E7-D87CCBD6D445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587594EF-FC02-4B47-8E29-6F3853531156}"/>
                </a:ext>
              </a:extLst>
            </p:cNvPr>
            <p:cNvGrpSpPr/>
            <p:nvPr/>
          </p:nvGrpSpPr>
          <p:grpSpPr>
            <a:xfrm>
              <a:off x="1441255" y="1299180"/>
              <a:ext cx="1240034" cy="1061898"/>
              <a:chOff x="1297904" y="2379247"/>
              <a:chExt cx="1277659" cy="1160106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D14F5975-478F-40EA-BA0A-2AB4EC45937F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96CED85F-6398-4C1E-9503-B56B862E50D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6" name="円/楕円 489">
                    <a:extLst>
                      <a:ext uri="{FF2B5EF4-FFF2-40B4-BE49-F238E27FC236}">
                        <a16:creationId xmlns:a16="http://schemas.microsoft.com/office/drawing/2014/main" id="{7043C840-7F52-4F17-A7DD-73DBD6CA659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7" name="円/楕円 490">
                    <a:extLst>
                      <a:ext uri="{FF2B5EF4-FFF2-40B4-BE49-F238E27FC236}">
                        <a16:creationId xmlns:a16="http://schemas.microsoft.com/office/drawing/2014/main" id="{2C6442A4-87B2-4D24-ABF5-3F8036C3B99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4F3F2B3B-2AEE-4D5E-8C0B-53EEFC89731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4" name="円/楕円 487">
                    <a:extLst>
                      <a:ext uri="{FF2B5EF4-FFF2-40B4-BE49-F238E27FC236}">
                        <a16:creationId xmlns:a16="http://schemas.microsoft.com/office/drawing/2014/main" id="{5F80ECF0-B939-43E5-8850-E04DB0AA453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5" name="円/楕円 488">
                    <a:extLst>
                      <a:ext uri="{FF2B5EF4-FFF2-40B4-BE49-F238E27FC236}">
                        <a16:creationId xmlns:a16="http://schemas.microsoft.com/office/drawing/2014/main" id="{F16F67DA-6CC0-4AAA-AF26-D0C38584A6F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3" name="円/楕円 486">
                  <a:extLst>
                    <a:ext uri="{FF2B5EF4-FFF2-40B4-BE49-F238E27FC236}">
                      <a16:creationId xmlns:a16="http://schemas.microsoft.com/office/drawing/2014/main" id="{98D630D6-3F18-4C8A-8DE7-FD9F9584146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3" name="円/楕円 479">
                <a:extLst>
                  <a:ext uri="{FF2B5EF4-FFF2-40B4-BE49-F238E27FC236}">
                    <a16:creationId xmlns:a16="http://schemas.microsoft.com/office/drawing/2014/main" id="{9208ABE2-154C-4386-A1B1-33458A618B4D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円/楕円 480">
                <a:extLst>
                  <a:ext uri="{FF2B5EF4-FFF2-40B4-BE49-F238E27FC236}">
                    <a16:creationId xmlns:a16="http://schemas.microsoft.com/office/drawing/2014/main" id="{175EC90E-816C-4F28-80BE-3C4C13D662C3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円/楕円 472">
                <a:extLst>
                  <a:ext uri="{FF2B5EF4-FFF2-40B4-BE49-F238E27FC236}">
                    <a16:creationId xmlns:a16="http://schemas.microsoft.com/office/drawing/2014/main" id="{FFA1A764-4766-4ECA-B202-2D0EB63F741B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円/楕円 473">
                <a:extLst>
                  <a:ext uri="{FF2B5EF4-FFF2-40B4-BE49-F238E27FC236}">
                    <a16:creationId xmlns:a16="http://schemas.microsoft.com/office/drawing/2014/main" id="{7F970A2C-FC2B-4355-A51F-A3C38E6FB095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67921E9F-FCC5-42AE-8DDC-4114DA325EBB}"/>
                  </a:ext>
                </a:extLst>
              </p:cNvPr>
              <p:cNvSpPr/>
              <p:nvPr/>
            </p:nvSpPr>
            <p:spPr>
              <a:xfrm>
                <a:off x="1871593" y="3056054"/>
                <a:ext cx="135252" cy="188028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29E06519-BAAC-4BF3-B171-05B83E27F59F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27939CB-186D-4AF7-9E32-8668373A8E1B}"/>
                </a:ext>
              </a:extLst>
            </p:cNvPr>
            <p:cNvGrpSpPr/>
            <p:nvPr/>
          </p:nvGrpSpPr>
          <p:grpSpPr>
            <a:xfrm flipH="1">
              <a:off x="1346207" y="2691048"/>
              <a:ext cx="504642" cy="836308"/>
              <a:chOff x="1393624" y="2688756"/>
              <a:chExt cx="504642" cy="836308"/>
            </a:xfrm>
            <a:pattFill prst="dkHorz">
              <a:fgClr>
                <a:srgbClr val="002060"/>
              </a:fgClr>
              <a:bgClr>
                <a:srgbClr val="00B0F0"/>
              </a:bgClr>
            </a:pattFill>
          </p:grpSpPr>
          <p:sp>
            <p:nvSpPr>
              <p:cNvPr id="509" name="四角形: 角を丸くする 8">
                <a:extLst>
                  <a:ext uri="{FF2B5EF4-FFF2-40B4-BE49-F238E27FC236}">
                    <a16:creationId xmlns:a16="http://schemas.microsoft.com/office/drawing/2014/main" id="{E63F41E2-D5CF-4023-B60E-28E99AEC3A12}"/>
                  </a:ext>
                </a:extLst>
              </p:cNvPr>
              <p:cNvSpPr/>
              <p:nvPr/>
            </p:nvSpPr>
            <p:spPr>
              <a:xfrm rot="20098952" flipH="1">
                <a:off x="1624177" y="2688756"/>
                <a:ext cx="214506" cy="676472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FFB7BCE7-4460-4B3F-B98D-C39DADFEFA22}"/>
                  </a:ext>
                </a:extLst>
              </p:cNvPr>
              <p:cNvSpPr/>
              <p:nvPr/>
            </p:nvSpPr>
            <p:spPr>
              <a:xfrm rot="2729388" flipH="1">
                <a:off x="1536658" y="3163456"/>
                <a:ext cx="218574" cy="504642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9A2AD3FD-2ECA-4C1D-91F7-11840F166D2E}"/>
                </a:ext>
              </a:extLst>
            </p:cNvPr>
            <p:cNvSpPr/>
            <p:nvPr/>
          </p:nvSpPr>
          <p:spPr>
            <a:xfrm>
              <a:off x="1528449" y="1076326"/>
              <a:ext cx="1071876" cy="59821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222FC8E-9499-4C7A-9538-ED1D901F05E3}"/>
              </a:ext>
            </a:extLst>
          </p:cNvPr>
          <p:cNvGrpSpPr/>
          <p:nvPr/>
        </p:nvGrpSpPr>
        <p:grpSpPr>
          <a:xfrm>
            <a:off x="4259841" y="1047290"/>
            <a:ext cx="1411687" cy="2495979"/>
            <a:chOff x="4259841" y="1047290"/>
            <a:chExt cx="1411687" cy="2495979"/>
          </a:xfrm>
        </p:grpSpPr>
        <p:sp>
          <p:nvSpPr>
            <p:cNvPr id="548" name="片側の 2 つの角を丸めた四角形 144">
              <a:extLst>
                <a:ext uri="{FF2B5EF4-FFF2-40B4-BE49-F238E27FC236}">
                  <a16:creationId xmlns:a16="http://schemas.microsoft.com/office/drawing/2014/main" id="{72C55695-E8A5-41F6-AA3A-C27C957EA5A6}"/>
                </a:ext>
              </a:extLst>
            </p:cNvPr>
            <p:cNvSpPr/>
            <p:nvPr/>
          </p:nvSpPr>
          <p:spPr>
            <a:xfrm>
              <a:off x="4461373" y="2443956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0" name="台形 549">
              <a:extLst>
                <a:ext uri="{FF2B5EF4-FFF2-40B4-BE49-F238E27FC236}">
                  <a16:creationId xmlns:a16="http://schemas.microsoft.com/office/drawing/2014/main" id="{B5240D05-92AF-428B-926C-18706877F34B}"/>
                </a:ext>
              </a:extLst>
            </p:cNvPr>
            <p:cNvSpPr/>
            <p:nvPr/>
          </p:nvSpPr>
          <p:spPr>
            <a:xfrm>
              <a:off x="4647992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1" name="台形 550">
              <a:extLst>
                <a:ext uri="{FF2B5EF4-FFF2-40B4-BE49-F238E27FC236}">
                  <a16:creationId xmlns:a16="http://schemas.microsoft.com/office/drawing/2014/main" id="{FC93AFCB-BE5B-4CCB-9573-C969925A0EE3}"/>
                </a:ext>
              </a:extLst>
            </p:cNvPr>
            <p:cNvSpPr/>
            <p:nvPr/>
          </p:nvSpPr>
          <p:spPr>
            <a:xfrm>
              <a:off x="5182560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2" name="台形 551">
              <a:extLst>
                <a:ext uri="{FF2B5EF4-FFF2-40B4-BE49-F238E27FC236}">
                  <a16:creationId xmlns:a16="http://schemas.microsoft.com/office/drawing/2014/main" id="{D4D72775-B69E-4F5D-83D4-6DAD9027EEEE}"/>
                </a:ext>
              </a:extLst>
            </p:cNvPr>
            <p:cNvSpPr/>
            <p:nvPr/>
          </p:nvSpPr>
          <p:spPr>
            <a:xfrm>
              <a:off x="4526928" y="2781272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CA844677-B11B-4E11-A358-94E499A33DEE}"/>
                </a:ext>
              </a:extLst>
            </p:cNvPr>
            <p:cNvSpPr/>
            <p:nvPr/>
          </p:nvSpPr>
          <p:spPr>
            <a:xfrm>
              <a:off x="4943024" y="2647784"/>
              <a:ext cx="63808" cy="6610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91B5E7A6-698B-4C01-802A-A56BC1265DBB}"/>
                </a:ext>
              </a:extLst>
            </p:cNvPr>
            <p:cNvGrpSpPr/>
            <p:nvPr/>
          </p:nvGrpSpPr>
          <p:grpSpPr>
            <a:xfrm flipH="1">
              <a:off x="5166886" y="2688756"/>
              <a:ext cx="504642" cy="836308"/>
              <a:chOff x="5797984" y="2770817"/>
              <a:chExt cx="456180" cy="755996"/>
            </a:xfr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556" name="四角形: 角を丸くする 8">
                <a:extLst>
                  <a:ext uri="{FF2B5EF4-FFF2-40B4-BE49-F238E27FC236}">
                    <a16:creationId xmlns:a16="http://schemas.microsoft.com/office/drawing/2014/main" id="{DDF3EDC4-BA0E-43DE-B2E7-01C207DA5A58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273C6ACF-E7E7-4B47-AFAF-25E3B9E2F9BD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A6A91E0B-673B-4E7D-A48C-AF7478E451EF}"/>
                </a:ext>
              </a:extLst>
            </p:cNvPr>
            <p:cNvGrpSpPr/>
            <p:nvPr/>
          </p:nvGrpSpPr>
          <p:grpSpPr>
            <a:xfrm flipH="1">
              <a:off x="4259841" y="2691048"/>
              <a:ext cx="504642" cy="836308"/>
              <a:chOff x="1393624" y="2688756"/>
              <a:chExt cx="504642" cy="836308"/>
            </a:xfr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559" name="四角形: 角を丸くする 8">
                <a:extLst>
                  <a:ext uri="{FF2B5EF4-FFF2-40B4-BE49-F238E27FC236}">
                    <a16:creationId xmlns:a16="http://schemas.microsoft.com/office/drawing/2014/main" id="{6AC88D9A-BCC3-4A45-BD26-E67DB0835934}"/>
                  </a:ext>
                </a:extLst>
              </p:cNvPr>
              <p:cNvSpPr/>
              <p:nvPr/>
            </p:nvSpPr>
            <p:spPr>
              <a:xfrm rot="20098952" flipH="1">
                <a:off x="1624177" y="2688756"/>
                <a:ext cx="214506" cy="676472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8D28C7A3-712D-4FC3-892A-4F28D7C113AA}"/>
                  </a:ext>
                </a:extLst>
              </p:cNvPr>
              <p:cNvSpPr/>
              <p:nvPr/>
            </p:nvSpPr>
            <p:spPr>
              <a:xfrm rot="2729388" flipH="1">
                <a:off x="1536658" y="3163456"/>
                <a:ext cx="218574" cy="504642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F48AD00F-2006-4325-BFAD-802BB19214F4}"/>
                </a:ext>
              </a:extLst>
            </p:cNvPr>
            <p:cNvSpPr/>
            <p:nvPr/>
          </p:nvSpPr>
          <p:spPr>
            <a:xfrm>
              <a:off x="4756052" y="2198798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17C1B691-9A8C-4C87-904C-1552C99D6319}"/>
                </a:ext>
              </a:extLst>
            </p:cNvPr>
            <p:cNvGrpSpPr/>
            <p:nvPr/>
          </p:nvGrpSpPr>
          <p:grpSpPr>
            <a:xfrm>
              <a:off x="4372098" y="1047290"/>
              <a:ext cx="1241302" cy="1366651"/>
              <a:chOff x="4396131" y="1076326"/>
              <a:chExt cx="1193236" cy="1313731"/>
            </a:xfrm>
          </p:grpSpPr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BF72E835-0880-40AD-9BE7-AAFB6EEA88F3}"/>
                  </a:ext>
                </a:extLst>
              </p:cNvPr>
              <p:cNvGrpSpPr/>
              <p:nvPr/>
            </p:nvGrpSpPr>
            <p:grpSpPr>
              <a:xfrm rot="16200000" flipH="1">
                <a:off x="4507706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92" name="涙形 591">
                  <a:extLst>
                    <a:ext uri="{FF2B5EF4-FFF2-40B4-BE49-F238E27FC236}">
                      <a16:creationId xmlns:a16="http://schemas.microsoft.com/office/drawing/2014/main" id="{7B90D45C-BAA4-41EF-B6CB-36CB68685C05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涙形 592">
                  <a:extLst>
                    <a:ext uri="{FF2B5EF4-FFF2-40B4-BE49-F238E27FC236}">
                      <a16:creationId xmlns:a16="http://schemas.microsoft.com/office/drawing/2014/main" id="{C3EB647A-15FC-4920-AFAD-9589EC3A7604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9DC2A4FE-CFAF-45F0-83CF-767CAF5FF535}"/>
                  </a:ext>
                </a:extLst>
              </p:cNvPr>
              <p:cNvGrpSpPr/>
              <p:nvPr/>
            </p:nvGrpSpPr>
            <p:grpSpPr>
              <a:xfrm rot="5400000">
                <a:off x="5155803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90" name="涙形 589">
                  <a:extLst>
                    <a:ext uri="{FF2B5EF4-FFF2-40B4-BE49-F238E27FC236}">
                      <a16:creationId xmlns:a16="http://schemas.microsoft.com/office/drawing/2014/main" id="{55B5938C-EABD-4E4F-BFF3-CA459987BE21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涙形 590">
                  <a:extLst>
                    <a:ext uri="{FF2B5EF4-FFF2-40B4-BE49-F238E27FC236}">
                      <a16:creationId xmlns:a16="http://schemas.microsoft.com/office/drawing/2014/main" id="{D00A99ED-DF78-469E-91D5-53529F1C68A8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949E4AF9-B8B8-49A2-8F5F-3FC60064765D}"/>
                  </a:ext>
                </a:extLst>
              </p:cNvPr>
              <p:cNvGrpSpPr/>
              <p:nvPr/>
            </p:nvGrpSpPr>
            <p:grpSpPr>
              <a:xfrm>
                <a:off x="439613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0C72D456-5DA8-4610-B480-5011F95CB8C3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四角形: 角を丸くする 588">
                  <a:extLst>
                    <a:ext uri="{FF2B5EF4-FFF2-40B4-BE49-F238E27FC236}">
                      <a16:creationId xmlns:a16="http://schemas.microsoft.com/office/drawing/2014/main" id="{AB2216A2-311A-4BE7-9EBC-D42FE0E86100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BC102F50-64FF-49AA-AB46-E5D1AB2E1AEB}"/>
                  </a:ext>
                </a:extLst>
              </p:cNvPr>
              <p:cNvGrpSpPr/>
              <p:nvPr/>
            </p:nvGrpSpPr>
            <p:grpSpPr>
              <a:xfrm>
                <a:off x="4408999" y="1205952"/>
                <a:ext cx="1148709" cy="1113318"/>
                <a:chOff x="3303076" y="141961"/>
                <a:chExt cx="1277659" cy="1238295"/>
              </a:xfrm>
            </p:grpSpPr>
            <p:sp>
              <p:nvSpPr>
                <p:cNvPr id="568" name="フリーフォーム 540">
                  <a:extLst>
                    <a:ext uri="{FF2B5EF4-FFF2-40B4-BE49-F238E27FC236}">
                      <a16:creationId xmlns:a16="http://schemas.microsoft.com/office/drawing/2014/main" id="{D76F34E3-ACFC-41E7-AC13-BD9AC2AD0AF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95788067-908B-4F95-AEB2-D7DBC1F68BB4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586" name="円/楕円 564">
                    <a:extLst>
                      <a:ext uri="{FF2B5EF4-FFF2-40B4-BE49-F238E27FC236}">
                        <a16:creationId xmlns:a16="http://schemas.microsoft.com/office/drawing/2014/main" id="{C526C0EC-D3E9-48D1-8986-AF6FFA3703C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7" name="円/楕円 565">
                    <a:extLst>
                      <a:ext uri="{FF2B5EF4-FFF2-40B4-BE49-F238E27FC236}">
                        <a16:creationId xmlns:a16="http://schemas.microsoft.com/office/drawing/2014/main" id="{08571A0C-86DE-474E-9C99-E4C82787C1B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F55A1B1E-3810-4E60-B66E-7729E318FA3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584" name="円/楕円 562">
                    <a:extLst>
                      <a:ext uri="{FF2B5EF4-FFF2-40B4-BE49-F238E27FC236}">
                        <a16:creationId xmlns:a16="http://schemas.microsoft.com/office/drawing/2014/main" id="{9AEAB933-B5FC-45D6-AF66-82488A577FB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5" name="円/楕円 563">
                    <a:extLst>
                      <a:ext uri="{FF2B5EF4-FFF2-40B4-BE49-F238E27FC236}">
                        <a16:creationId xmlns:a16="http://schemas.microsoft.com/office/drawing/2014/main" id="{76ADB7F5-6758-40AA-8852-0474EF5BB40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1" name="円/楕円 561">
                  <a:extLst>
                    <a:ext uri="{FF2B5EF4-FFF2-40B4-BE49-F238E27FC236}">
                      <a16:creationId xmlns:a16="http://schemas.microsoft.com/office/drawing/2014/main" id="{A39CD5B8-834B-44FA-B0FA-A9604860E2D2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2" name="円/楕円 548">
                  <a:extLst>
                    <a:ext uri="{FF2B5EF4-FFF2-40B4-BE49-F238E27FC236}">
                      <a16:creationId xmlns:a16="http://schemas.microsoft.com/office/drawing/2014/main" id="{23CD41AB-C58C-41D2-BEEE-120FEC07C665}"/>
                    </a:ext>
                  </a:extLst>
                </p:cNvPr>
                <p:cNvSpPr/>
                <p:nvPr/>
              </p:nvSpPr>
              <p:spPr>
                <a:xfrm>
                  <a:off x="3632990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3" name="円/楕円 549">
                  <a:extLst>
                    <a:ext uri="{FF2B5EF4-FFF2-40B4-BE49-F238E27FC236}">
                      <a16:creationId xmlns:a16="http://schemas.microsoft.com/office/drawing/2014/main" id="{17198E02-376F-495D-8C24-6FA1833EF5F5}"/>
                    </a:ext>
                  </a:extLst>
                </p:cNvPr>
                <p:cNvSpPr/>
                <p:nvPr/>
              </p:nvSpPr>
              <p:spPr>
                <a:xfrm>
                  <a:off x="4148424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A832A859-9DD3-4528-B5A9-9201AFD4EC69}"/>
                    </a:ext>
                  </a:extLst>
                </p:cNvPr>
                <p:cNvSpPr/>
                <p:nvPr/>
              </p:nvSpPr>
              <p:spPr>
                <a:xfrm rot="5400000">
                  <a:off x="3645475" y="371941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A13F21F3-F307-4024-8C49-7D8AFD2BC99F}"/>
                    </a:ext>
                  </a:extLst>
                </p:cNvPr>
                <p:cNvGrpSpPr/>
                <p:nvPr/>
              </p:nvGrpSpPr>
              <p:grpSpPr>
                <a:xfrm>
                  <a:off x="3842869" y="842739"/>
                  <a:ext cx="195646" cy="207937"/>
                  <a:chOff x="7084627" y="3006479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582" name="円/楕円 662">
                    <a:extLst>
                      <a:ext uri="{FF2B5EF4-FFF2-40B4-BE49-F238E27FC236}">
                        <a16:creationId xmlns:a16="http://schemas.microsoft.com/office/drawing/2014/main" id="{0AE72EF9-EBEC-4116-8516-9BBE7E916ABB}"/>
                      </a:ext>
                    </a:extLst>
                  </p:cNvPr>
                  <p:cNvSpPr/>
                  <p:nvPr/>
                </p:nvSpPr>
                <p:spPr>
                  <a:xfrm>
                    <a:off x="7084627" y="3091335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F3F8F9F9-E06D-42A9-9DAC-32E7ACCCF98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06479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2D841D6D-6A6F-4500-84A8-6229AD81EDC4}"/>
                    </a:ext>
                  </a:extLst>
                </p:cNvPr>
                <p:cNvGrpSpPr/>
                <p:nvPr/>
              </p:nvGrpSpPr>
              <p:grpSpPr>
                <a:xfrm>
                  <a:off x="3475059" y="654153"/>
                  <a:ext cx="934739" cy="333376"/>
                  <a:chOff x="3315793" y="1502784"/>
                  <a:chExt cx="934739" cy="333376"/>
                </a:xfrm>
              </p:grpSpPr>
              <p:sp>
                <p:nvSpPr>
                  <p:cNvPr id="579" name="四角形: 上の 2 つの角を丸める 578">
                    <a:extLst>
                      <a:ext uri="{FF2B5EF4-FFF2-40B4-BE49-F238E27FC236}">
                        <a16:creationId xmlns:a16="http://schemas.microsoft.com/office/drawing/2014/main" id="{F97C65AE-50EE-40FA-9155-1E4024227AC5}"/>
                      </a:ext>
                    </a:extLst>
                  </p:cNvPr>
                  <p:cNvSpPr/>
                  <p:nvPr/>
                </p:nvSpPr>
                <p:spPr>
                  <a:xfrm>
                    <a:off x="3337225" y="1527665"/>
                    <a:ext cx="391812" cy="294446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四角形: 上の 2 つの角を丸める 579">
                    <a:extLst>
                      <a:ext uri="{FF2B5EF4-FFF2-40B4-BE49-F238E27FC236}">
                        <a16:creationId xmlns:a16="http://schemas.microsoft.com/office/drawing/2014/main" id="{CF4FCF1D-5DB1-40F2-953F-28C2D45E0823}"/>
                      </a:ext>
                    </a:extLst>
                  </p:cNvPr>
                  <p:cNvSpPr/>
                  <p:nvPr/>
                </p:nvSpPr>
                <p:spPr>
                  <a:xfrm>
                    <a:off x="3837288" y="1527665"/>
                    <a:ext cx="391812" cy="294446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741A13EE-A261-4C0F-87A1-05F6EE803959}"/>
                      </a:ext>
                    </a:extLst>
                  </p:cNvPr>
                  <p:cNvSpPr/>
                  <p:nvPr/>
                </p:nvSpPr>
                <p:spPr>
                  <a:xfrm>
                    <a:off x="3315793" y="1502784"/>
                    <a:ext cx="934739" cy="333376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48DEE655-2E6A-4326-9A9D-5F100F0922FB}"/>
                    </a:ext>
                  </a:extLst>
                </p:cNvPr>
                <p:cNvSpPr/>
                <p:nvPr/>
              </p:nvSpPr>
              <p:spPr>
                <a:xfrm rot="5400000">
                  <a:off x="4169352" y="371942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8" name="円/楕円 638">
                  <a:extLst>
                    <a:ext uri="{FF2B5EF4-FFF2-40B4-BE49-F238E27FC236}">
                      <a16:creationId xmlns:a16="http://schemas.microsoft.com/office/drawing/2014/main" id="{75D88A08-548D-462C-AA78-697CEC07259C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7C8C8196-EC0E-453F-8089-78E183B27C95}"/>
                  </a:ext>
                </a:extLst>
              </p:cNvPr>
              <p:cNvSpPr/>
              <p:nvPr/>
            </p:nvSpPr>
            <p:spPr>
              <a:xfrm>
                <a:off x="4434050" y="1076326"/>
                <a:ext cx="1097594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44AEFE24-89E5-48D3-AF26-C0CE4AA49B77}"/>
                </a:ext>
              </a:extLst>
            </p:cNvPr>
            <p:cNvSpPr/>
            <p:nvPr/>
          </p:nvSpPr>
          <p:spPr>
            <a:xfrm>
              <a:off x="4657028" y="2391960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0F26108-9FF5-4467-84C4-75992F0A287C}"/>
              </a:ext>
            </a:extLst>
          </p:cNvPr>
          <p:cNvGrpSpPr/>
          <p:nvPr/>
        </p:nvGrpSpPr>
        <p:grpSpPr>
          <a:xfrm>
            <a:off x="7235451" y="1033708"/>
            <a:ext cx="1411687" cy="2509561"/>
            <a:chOff x="7235451" y="1033708"/>
            <a:chExt cx="1411687" cy="2509561"/>
          </a:xfrm>
        </p:grpSpPr>
        <p:sp>
          <p:nvSpPr>
            <p:cNvPr id="694" name="片側の 2 つの角を丸めた四角形 144">
              <a:extLst>
                <a:ext uri="{FF2B5EF4-FFF2-40B4-BE49-F238E27FC236}">
                  <a16:creationId xmlns:a16="http://schemas.microsoft.com/office/drawing/2014/main" id="{8DC81355-5CB3-4736-BBAA-2E386A68D8BF}"/>
                </a:ext>
              </a:extLst>
            </p:cNvPr>
            <p:cNvSpPr/>
            <p:nvPr/>
          </p:nvSpPr>
          <p:spPr>
            <a:xfrm>
              <a:off x="7436983" y="2443956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ltVert">
              <a:fgClr>
                <a:schemeClr val="bg1"/>
              </a:fgClr>
              <a:bgClr>
                <a:srgbClr val="FFC0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5" name="台形 694">
              <a:extLst>
                <a:ext uri="{FF2B5EF4-FFF2-40B4-BE49-F238E27FC236}">
                  <a16:creationId xmlns:a16="http://schemas.microsoft.com/office/drawing/2014/main" id="{C6E79DBE-B251-4F58-A5EC-F5118690D929}"/>
                </a:ext>
              </a:extLst>
            </p:cNvPr>
            <p:cNvSpPr/>
            <p:nvPr/>
          </p:nvSpPr>
          <p:spPr>
            <a:xfrm>
              <a:off x="7623602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6" name="台形 695">
              <a:extLst>
                <a:ext uri="{FF2B5EF4-FFF2-40B4-BE49-F238E27FC236}">
                  <a16:creationId xmlns:a16="http://schemas.microsoft.com/office/drawing/2014/main" id="{F3E8FE8E-3915-4D0E-B637-93BD3B7E3E13}"/>
                </a:ext>
              </a:extLst>
            </p:cNvPr>
            <p:cNvSpPr/>
            <p:nvPr/>
          </p:nvSpPr>
          <p:spPr>
            <a:xfrm>
              <a:off x="8158170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7" name="台形 696">
              <a:extLst>
                <a:ext uri="{FF2B5EF4-FFF2-40B4-BE49-F238E27FC236}">
                  <a16:creationId xmlns:a16="http://schemas.microsoft.com/office/drawing/2014/main" id="{F96B692A-5BE1-438F-92FE-EA9F8CF87739}"/>
                </a:ext>
              </a:extLst>
            </p:cNvPr>
            <p:cNvSpPr/>
            <p:nvPr/>
          </p:nvSpPr>
          <p:spPr>
            <a:xfrm>
              <a:off x="7502538" y="2781272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8DE83375-B332-4F70-939B-A0F08CCAF993}"/>
                </a:ext>
              </a:extLst>
            </p:cNvPr>
            <p:cNvSpPr/>
            <p:nvPr/>
          </p:nvSpPr>
          <p:spPr>
            <a:xfrm>
              <a:off x="7918634" y="2647784"/>
              <a:ext cx="63808" cy="661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37A8EB65-CEAF-43D6-9D4B-ED6F8094519D}"/>
                </a:ext>
              </a:extLst>
            </p:cNvPr>
            <p:cNvGrpSpPr/>
            <p:nvPr/>
          </p:nvGrpSpPr>
          <p:grpSpPr>
            <a:xfrm flipH="1">
              <a:off x="8142496" y="2688756"/>
              <a:ext cx="504642" cy="836308"/>
              <a:chOff x="5797984" y="2770817"/>
              <a:chExt cx="456180" cy="755996"/>
            </a:xfrm>
            <a:pattFill prst="ltVert">
              <a:fgClr>
                <a:schemeClr val="bg1"/>
              </a:fgClr>
              <a:bgClr>
                <a:srgbClr val="FFC000"/>
              </a:bgClr>
            </a:pattFill>
          </p:grpSpPr>
          <p:sp>
            <p:nvSpPr>
              <p:cNvPr id="700" name="四角形: 角を丸くする 8">
                <a:extLst>
                  <a:ext uri="{FF2B5EF4-FFF2-40B4-BE49-F238E27FC236}">
                    <a16:creationId xmlns:a16="http://schemas.microsoft.com/office/drawing/2014/main" id="{2561E775-E9E0-463D-B3B1-4FB998E268A2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F1E50BA7-D6B9-4607-A71A-2DFDD6F4225F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7F490CE2-67B1-447D-B4E6-883FAABB2E2C}"/>
                </a:ext>
              </a:extLst>
            </p:cNvPr>
            <p:cNvGrpSpPr/>
            <p:nvPr/>
          </p:nvGrpSpPr>
          <p:grpSpPr>
            <a:xfrm flipH="1">
              <a:off x="7235451" y="2691048"/>
              <a:ext cx="504642" cy="836308"/>
              <a:chOff x="1393624" y="2688756"/>
              <a:chExt cx="504642" cy="836308"/>
            </a:xfrm>
            <a:pattFill prst="ltVert">
              <a:fgClr>
                <a:schemeClr val="bg1"/>
              </a:fgClr>
              <a:bgClr>
                <a:srgbClr val="FFC000"/>
              </a:bgClr>
            </a:pattFill>
          </p:grpSpPr>
          <p:sp>
            <p:nvSpPr>
              <p:cNvPr id="703" name="四角形: 角を丸くする 8">
                <a:extLst>
                  <a:ext uri="{FF2B5EF4-FFF2-40B4-BE49-F238E27FC236}">
                    <a16:creationId xmlns:a16="http://schemas.microsoft.com/office/drawing/2014/main" id="{49BDEADE-28D6-408B-B102-E1988A806B2E}"/>
                  </a:ext>
                </a:extLst>
              </p:cNvPr>
              <p:cNvSpPr/>
              <p:nvPr/>
            </p:nvSpPr>
            <p:spPr>
              <a:xfrm rot="20098952" flipH="1">
                <a:off x="1624177" y="2688756"/>
                <a:ext cx="214506" cy="676472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81994128-CA6B-4804-8023-89AB87748C05}"/>
                  </a:ext>
                </a:extLst>
              </p:cNvPr>
              <p:cNvSpPr/>
              <p:nvPr/>
            </p:nvSpPr>
            <p:spPr>
              <a:xfrm rot="2729388" flipH="1">
                <a:off x="1536658" y="3163456"/>
                <a:ext cx="218574" cy="504642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D276963E-37E7-47A6-8F37-C911C6B3D602}"/>
                </a:ext>
              </a:extLst>
            </p:cNvPr>
            <p:cNvSpPr/>
            <p:nvPr/>
          </p:nvSpPr>
          <p:spPr>
            <a:xfrm>
              <a:off x="7731662" y="2198798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DA2FA6EB-A246-4AED-8934-2C1F313476D2}"/>
                </a:ext>
              </a:extLst>
            </p:cNvPr>
            <p:cNvSpPr/>
            <p:nvPr/>
          </p:nvSpPr>
          <p:spPr>
            <a:xfrm>
              <a:off x="7632638" y="2391960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C9BB3672-F015-4E89-BCA1-A3C26D5BE3AF}"/>
                </a:ext>
              </a:extLst>
            </p:cNvPr>
            <p:cNvGrpSpPr/>
            <p:nvPr/>
          </p:nvGrpSpPr>
          <p:grpSpPr>
            <a:xfrm>
              <a:off x="7343876" y="1320889"/>
              <a:ext cx="1241302" cy="683029"/>
              <a:chOff x="4376033" y="1381139"/>
              <a:chExt cx="1193236" cy="656581"/>
            </a:xfrm>
            <a:solidFill>
              <a:srgbClr val="339933"/>
            </a:solidFill>
          </p:grpSpPr>
          <p:sp>
            <p:nvSpPr>
              <p:cNvPr id="680" name="四角形: 角を丸くする 679">
                <a:extLst>
                  <a:ext uri="{FF2B5EF4-FFF2-40B4-BE49-F238E27FC236}">
                    <a16:creationId xmlns:a16="http://schemas.microsoft.com/office/drawing/2014/main" id="{A18B9BD0-BA2F-488D-96C4-F4C50503380A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四角形: 角を丸くする 680">
                <a:extLst>
                  <a:ext uri="{FF2B5EF4-FFF2-40B4-BE49-F238E27FC236}">
                    <a16:creationId xmlns:a16="http://schemas.microsoft.com/office/drawing/2014/main" id="{64CD211D-4C10-4CC4-B31D-8DB93CB451AD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B5D7BB9C-EEC8-45DF-8EE1-89B8EC72FABC}"/>
                </a:ext>
              </a:extLst>
            </p:cNvPr>
            <p:cNvGrpSpPr/>
            <p:nvPr/>
          </p:nvGrpSpPr>
          <p:grpSpPr>
            <a:xfrm rot="16200000" flipH="1">
              <a:off x="7473249" y="2114140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684" name="涙形 683">
                <a:extLst>
                  <a:ext uri="{FF2B5EF4-FFF2-40B4-BE49-F238E27FC236}">
                    <a16:creationId xmlns:a16="http://schemas.microsoft.com/office/drawing/2014/main" id="{EADCC135-F79E-49FF-AA3C-EF77418F77A9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涙形 684">
                <a:extLst>
                  <a:ext uri="{FF2B5EF4-FFF2-40B4-BE49-F238E27FC236}">
                    <a16:creationId xmlns:a16="http://schemas.microsoft.com/office/drawing/2014/main" id="{E9D2F03F-23C1-44B3-A89D-B3EADE88FF1A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AABD2CA8-D199-4CAA-85C8-83AEE65AF3D3}"/>
                </a:ext>
              </a:extLst>
            </p:cNvPr>
            <p:cNvGrpSpPr/>
            <p:nvPr/>
          </p:nvGrpSpPr>
          <p:grpSpPr>
            <a:xfrm rot="5400000">
              <a:off x="8147453" y="2114140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682" name="涙形 681">
                <a:extLst>
                  <a:ext uri="{FF2B5EF4-FFF2-40B4-BE49-F238E27FC236}">
                    <a16:creationId xmlns:a16="http://schemas.microsoft.com/office/drawing/2014/main" id="{651FCAC3-00EB-44B7-AF09-C8D6D664C646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涙形 682">
                <a:extLst>
                  <a:ext uri="{FF2B5EF4-FFF2-40B4-BE49-F238E27FC236}">
                    <a16:creationId xmlns:a16="http://schemas.microsoft.com/office/drawing/2014/main" id="{1245DB99-0AE2-4611-9E53-079128D148CF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A163C6A-6692-47AD-911A-978AABBA3E1C}"/>
                </a:ext>
              </a:extLst>
            </p:cNvPr>
            <p:cNvGrpSpPr/>
            <p:nvPr/>
          </p:nvGrpSpPr>
          <p:grpSpPr>
            <a:xfrm>
              <a:off x="7366296" y="1141319"/>
              <a:ext cx="1187154" cy="1184797"/>
              <a:chOff x="7408004" y="1141319"/>
              <a:chExt cx="1103738" cy="1184797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20057EBC-828C-473C-8D3F-4097914BE9FB}"/>
                  </a:ext>
                </a:extLst>
              </p:cNvPr>
              <p:cNvGrpSpPr/>
              <p:nvPr/>
            </p:nvGrpSpPr>
            <p:grpSpPr>
              <a:xfrm>
                <a:off x="7408004" y="1282179"/>
                <a:ext cx="1103738" cy="1043937"/>
                <a:chOff x="8313754" y="677528"/>
                <a:chExt cx="1277661" cy="1208436"/>
              </a:xfrm>
            </p:grpSpPr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D754B7AF-5412-49A5-BE8F-F7D061370A2A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258C30BC-C222-4C76-9F17-32A909436C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63" name="円/楕円 536">
                      <a:extLst>
                        <a:ext uri="{FF2B5EF4-FFF2-40B4-BE49-F238E27FC236}">
                          <a16:creationId xmlns:a16="http://schemas.microsoft.com/office/drawing/2014/main" id="{832A01B1-A3DF-4998-8E3A-89EB1B880B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4" name="円/楕円 537">
                      <a:extLst>
                        <a:ext uri="{FF2B5EF4-FFF2-40B4-BE49-F238E27FC236}">
                          <a16:creationId xmlns:a16="http://schemas.microsoft.com/office/drawing/2014/main" id="{41FD2D7E-2183-40C4-B6AB-E471B624C4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8B06EE73-460F-472E-A5A1-42B334DABA4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61" name="円/楕円 534">
                      <a:extLst>
                        <a:ext uri="{FF2B5EF4-FFF2-40B4-BE49-F238E27FC236}">
                          <a16:creationId xmlns:a16="http://schemas.microsoft.com/office/drawing/2014/main" id="{75500693-AF3F-44F0-8463-336E0CB7AD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2" name="円/楕円 535">
                      <a:extLst>
                        <a:ext uri="{FF2B5EF4-FFF2-40B4-BE49-F238E27FC236}">
                          <a16:creationId xmlns:a16="http://schemas.microsoft.com/office/drawing/2014/main" id="{6549C2CE-7F82-4A55-A63C-499914654C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0" name="円/楕円 533">
                    <a:extLst>
                      <a:ext uri="{FF2B5EF4-FFF2-40B4-BE49-F238E27FC236}">
                        <a16:creationId xmlns:a16="http://schemas.microsoft.com/office/drawing/2014/main" id="{1DE7A253-9028-47BB-9F8F-E68F6B2A48B3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351924DC-65FE-4C13-816C-6F1649DC642F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8CCE9054-6A15-490B-8FAF-CC66DF06E002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55A9CD1A-6B03-4081-9D8D-ADCC21134254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58BFECC2-8C20-4B5F-8914-A34D3FE1A23D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295126AB-5CAA-47D5-AC73-D57B745BEC5D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E5BA9A0D-74D5-4125-B866-2470AC2C93A7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78EA13CF-4C33-4134-8CC0-A70AE774FB7F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7ED77221-25E8-48F9-AF14-FF1373BBAEB0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F33EE417-4D48-4F9E-8A1B-6DD82B939F57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17091180-72ED-4916-939D-5F0EF6C15D46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9" name="円/楕円 638">
                  <a:extLst>
                    <a:ext uri="{FF2B5EF4-FFF2-40B4-BE49-F238E27FC236}">
                      <a16:creationId xmlns:a16="http://schemas.microsoft.com/office/drawing/2014/main" id="{4A40B3E4-F95F-4FFB-B98D-7749BE333BE6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円/楕円 638">
                  <a:extLst>
                    <a:ext uri="{FF2B5EF4-FFF2-40B4-BE49-F238E27FC236}">
                      <a16:creationId xmlns:a16="http://schemas.microsoft.com/office/drawing/2014/main" id="{F11A04F2-DD0C-4C38-9F0A-2D8D8B57D5BD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71FB494D-23B7-413D-83A3-367B595A2E88}"/>
                  </a:ext>
                </a:extLst>
              </p:cNvPr>
              <p:cNvSpPr/>
              <p:nvPr/>
            </p:nvSpPr>
            <p:spPr>
              <a:xfrm>
                <a:off x="7463815" y="1141319"/>
                <a:ext cx="988890" cy="603120"/>
              </a:xfrm>
              <a:custGeom>
                <a:avLst/>
                <a:gdLst>
                  <a:gd name="connsiteX0" fmla="*/ 571338 w 1016390"/>
                  <a:gd name="connsiteY0" fmla="*/ 397 h 603120"/>
                  <a:gd name="connsiteX1" fmla="*/ 882202 w 1016390"/>
                  <a:gd name="connsiteY1" fmla="*/ 134189 h 603120"/>
                  <a:gd name="connsiteX2" fmla="*/ 949507 w 1016390"/>
                  <a:gd name="connsiteY2" fmla="*/ 603119 h 603120"/>
                  <a:gd name="connsiteX3" fmla="*/ 565372 w 1016390"/>
                  <a:gd name="connsiteY3" fmla="*/ 181331 h 603120"/>
                  <a:gd name="connsiteX4" fmla="*/ 508196 w 1016390"/>
                  <a:gd name="connsiteY4" fmla="*/ 138310 h 603120"/>
                  <a:gd name="connsiteX5" fmla="*/ 451020 w 1016390"/>
                  <a:gd name="connsiteY5" fmla="*/ 181332 h 603120"/>
                  <a:gd name="connsiteX6" fmla="*/ 66884 w 1016390"/>
                  <a:gd name="connsiteY6" fmla="*/ 603120 h 603120"/>
                  <a:gd name="connsiteX7" fmla="*/ 134189 w 1016390"/>
                  <a:gd name="connsiteY7" fmla="*/ 134190 h 603120"/>
                  <a:gd name="connsiteX8" fmla="*/ 445054 w 1016390"/>
                  <a:gd name="connsiteY8" fmla="*/ 398 h 603120"/>
                  <a:gd name="connsiteX9" fmla="*/ 504083 w 1016390"/>
                  <a:gd name="connsiteY9" fmla="*/ 13275 h 603120"/>
                  <a:gd name="connsiteX10" fmla="*/ 512507 w 1016390"/>
                  <a:gd name="connsiteY10" fmla="*/ 9788 h 603120"/>
                  <a:gd name="connsiteX11" fmla="*/ 571338 w 1016390"/>
                  <a:gd name="connsiteY11" fmla="*/ 397 h 60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6390" h="603120">
                    <a:moveTo>
                      <a:pt x="571338" y="397"/>
                    </a:moveTo>
                    <a:cubicBezTo>
                      <a:pt x="672937" y="-4836"/>
                      <a:pt x="789654" y="41640"/>
                      <a:pt x="882202" y="134189"/>
                    </a:cubicBezTo>
                    <a:cubicBezTo>
                      <a:pt x="1030279" y="282266"/>
                      <a:pt x="1060412" y="492214"/>
                      <a:pt x="949507" y="603119"/>
                    </a:cubicBezTo>
                    <a:cubicBezTo>
                      <a:pt x="842645" y="446053"/>
                      <a:pt x="712243" y="303101"/>
                      <a:pt x="565372" y="181331"/>
                    </a:cubicBezTo>
                    <a:lnTo>
                      <a:pt x="508196" y="138310"/>
                    </a:lnTo>
                    <a:lnTo>
                      <a:pt x="451020" y="181332"/>
                    </a:lnTo>
                    <a:cubicBezTo>
                      <a:pt x="304148" y="303102"/>
                      <a:pt x="173746" y="446054"/>
                      <a:pt x="66884" y="603120"/>
                    </a:cubicBezTo>
                    <a:cubicBezTo>
                      <a:pt x="-44022" y="492215"/>
                      <a:pt x="-13888" y="282267"/>
                      <a:pt x="134189" y="134190"/>
                    </a:cubicBezTo>
                    <a:cubicBezTo>
                      <a:pt x="226737" y="41641"/>
                      <a:pt x="343454" y="-4835"/>
                      <a:pt x="445054" y="398"/>
                    </a:cubicBezTo>
                    <a:lnTo>
                      <a:pt x="504083" y="13275"/>
                    </a:lnTo>
                    <a:lnTo>
                      <a:pt x="512507" y="9788"/>
                    </a:lnTo>
                    <a:cubicBezTo>
                      <a:pt x="531303" y="4559"/>
                      <a:pt x="551018" y="1444"/>
                      <a:pt x="571338" y="3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0" name="月 689">
              <a:extLst>
                <a:ext uri="{FF2B5EF4-FFF2-40B4-BE49-F238E27FC236}">
                  <a16:creationId xmlns:a16="http://schemas.microsoft.com/office/drawing/2014/main" id="{5B956918-FC38-4A21-9A55-ADB10CE81233}"/>
                </a:ext>
              </a:extLst>
            </p:cNvPr>
            <p:cNvSpPr/>
            <p:nvPr/>
          </p:nvSpPr>
          <p:spPr>
            <a:xfrm rot="2700000">
              <a:off x="7846017" y="1171192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1" name="月 690">
              <a:extLst>
                <a:ext uri="{FF2B5EF4-FFF2-40B4-BE49-F238E27FC236}">
                  <a16:creationId xmlns:a16="http://schemas.microsoft.com/office/drawing/2014/main" id="{5D53D0C5-AC58-4AA0-83A9-9161FAE7B032}"/>
                </a:ext>
              </a:extLst>
            </p:cNvPr>
            <p:cNvSpPr/>
            <p:nvPr/>
          </p:nvSpPr>
          <p:spPr>
            <a:xfrm rot="1800000">
              <a:off x="7883449" y="1171191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61AC2A50-D74D-4302-B6E5-AB8E06F16A9E}"/>
                </a:ext>
              </a:extLst>
            </p:cNvPr>
            <p:cNvSpPr/>
            <p:nvPr/>
          </p:nvSpPr>
          <p:spPr>
            <a:xfrm>
              <a:off x="7409770" y="1033708"/>
              <a:ext cx="1088912" cy="63589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2639927-CDEA-4CFB-B3C7-376FDB4D67BE}"/>
              </a:ext>
            </a:extLst>
          </p:cNvPr>
          <p:cNvGrpSpPr/>
          <p:nvPr/>
        </p:nvGrpSpPr>
        <p:grpSpPr>
          <a:xfrm>
            <a:off x="608745" y="3978567"/>
            <a:ext cx="2149149" cy="2466943"/>
            <a:chOff x="608745" y="3978567"/>
            <a:chExt cx="2149149" cy="2466943"/>
          </a:xfrm>
        </p:grpSpPr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779AC5AE-524E-40FC-AC1B-720204D148D9}"/>
                </a:ext>
              </a:extLst>
            </p:cNvPr>
            <p:cNvGrpSpPr/>
            <p:nvPr/>
          </p:nvGrpSpPr>
          <p:grpSpPr>
            <a:xfrm rot="16200000" flipH="1">
              <a:off x="1589246" y="5026677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743" name="涙形 742">
                <a:extLst>
                  <a:ext uri="{FF2B5EF4-FFF2-40B4-BE49-F238E27FC236}">
                    <a16:creationId xmlns:a16="http://schemas.microsoft.com/office/drawing/2014/main" id="{4FDC73AB-11C6-47B8-8BEA-915BA0B714EF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涙形 743">
                <a:extLst>
                  <a:ext uri="{FF2B5EF4-FFF2-40B4-BE49-F238E27FC236}">
                    <a16:creationId xmlns:a16="http://schemas.microsoft.com/office/drawing/2014/main" id="{27C380BD-D5FF-4812-A465-EA56451237DE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7D3AF948-289C-4BD6-A9F9-DC53DB4FA7C6}"/>
                </a:ext>
              </a:extLst>
            </p:cNvPr>
            <p:cNvGrpSpPr/>
            <p:nvPr/>
          </p:nvGrpSpPr>
          <p:grpSpPr>
            <a:xfrm rot="5400000">
              <a:off x="2237343" y="5026677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746" name="涙形 745">
                <a:extLst>
                  <a:ext uri="{FF2B5EF4-FFF2-40B4-BE49-F238E27FC236}">
                    <a16:creationId xmlns:a16="http://schemas.microsoft.com/office/drawing/2014/main" id="{302E960F-A6C5-4421-AD15-68EE677032CD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涙形 746">
                <a:extLst>
                  <a:ext uri="{FF2B5EF4-FFF2-40B4-BE49-F238E27FC236}">
                    <a16:creationId xmlns:a16="http://schemas.microsoft.com/office/drawing/2014/main" id="{9A1B4D43-DACD-47DF-8C47-1CA139C3281A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07989451-07DC-4CA6-BEBE-38858CEF520B}"/>
                </a:ext>
              </a:extLst>
            </p:cNvPr>
            <p:cNvGrpSpPr/>
            <p:nvPr/>
          </p:nvGrpSpPr>
          <p:grpSpPr>
            <a:xfrm>
              <a:off x="1477671" y="4241572"/>
              <a:ext cx="1193236" cy="656581"/>
              <a:chOff x="4376033" y="1381139"/>
              <a:chExt cx="1193236" cy="656581"/>
            </a:xfrm>
            <a:solidFill>
              <a:srgbClr val="FFCC00"/>
            </a:solidFill>
          </p:grpSpPr>
          <p:sp>
            <p:nvSpPr>
              <p:cNvPr id="749" name="四角形: 角を丸くする 748">
                <a:extLst>
                  <a:ext uri="{FF2B5EF4-FFF2-40B4-BE49-F238E27FC236}">
                    <a16:creationId xmlns:a16="http://schemas.microsoft.com/office/drawing/2014/main" id="{49A87FDA-FD96-4DFF-A916-90C43EBB737D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四角形: 角を丸くする 749">
                <a:extLst>
                  <a:ext uri="{FF2B5EF4-FFF2-40B4-BE49-F238E27FC236}">
                    <a16:creationId xmlns:a16="http://schemas.microsoft.com/office/drawing/2014/main" id="{BBC7997C-C7A5-4DE0-A394-74B8ECEBD1E1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A834D93D-AB9D-4F19-912D-D4A832C9BB6A}"/>
                </a:ext>
              </a:extLst>
            </p:cNvPr>
            <p:cNvSpPr/>
            <p:nvPr/>
          </p:nvSpPr>
          <p:spPr>
            <a:xfrm>
              <a:off x="1532042" y="4033699"/>
              <a:ext cx="1055683" cy="98259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2" name="片側の 2 つの角を丸めた四角形 144">
              <a:extLst>
                <a:ext uri="{FF2B5EF4-FFF2-40B4-BE49-F238E27FC236}">
                  <a16:creationId xmlns:a16="http://schemas.microsoft.com/office/drawing/2014/main" id="{B4B69126-B005-43C5-9E62-943F21839915}"/>
                </a:ext>
              </a:extLst>
            </p:cNvPr>
            <p:cNvSpPr/>
            <p:nvPr/>
          </p:nvSpPr>
          <p:spPr>
            <a:xfrm>
              <a:off x="1547739" y="5346197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Horz">
              <a:fgClr>
                <a:srgbClr val="002060"/>
              </a:fgClr>
              <a:bgClr>
                <a:srgbClr val="00B0F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A0EDBA88-A94A-4F8E-8450-06A267C0D2AD}"/>
                </a:ext>
              </a:extLst>
            </p:cNvPr>
            <p:cNvSpPr/>
            <p:nvPr/>
          </p:nvSpPr>
          <p:spPr>
            <a:xfrm>
              <a:off x="1851583" y="5108207"/>
              <a:ext cx="423376" cy="311990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4" name="台形 753">
              <a:extLst>
                <a:ext uri="{FF2B5EF4-FFF2-40B4-BE49-F238E27FC236}">
                  <a16:creationId xmlns:a16="http://schemas.microsoft.com/office/drawing/2014/main" id="{B93D5F83-C868-40F9-A3F7-8286584F6ACF}"/>
                </a:ext>
              </a:extLst>
            </p:cNvPr>
            <p:cNvSpPr/>
            <p:nvPr/>
          </p:nvSpPr>
          <p:spPr>
            <a:xfrm>
              <a:off x="1734358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5" name="台形 754">
              <a:extLst>
                <a:ext uri="{FF2B5EF4-FFF2-40B4-BE49-F238E27FC236}">
                  <a16:creationId xmlns:a16="http://schemas.microsoft.com/office/drawing/2014/main" id="{5641D226-5ACE-47FC-BA3F-65E6873726E3}"/>
                </a:ext>
              </a:extLst>
            </p:cNvPr>
            <p:cNvSpPr/>
            <p:nvPr/>
          </p:nvSpPr>
          <p:spPr>
            <a:xfrm>
              <a:off x="2268926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6" name="台形 755">
              <a:extLst>
                <a:ext uri="{FF2B5EF4-FFF2-40B4-BE49-F238E27FC236}">
                  <a16:creationId xmlns:a16="http://schemas.microsoft.com/office/drawing/2014/main" id="{038F9EDB-77FA-430C-A8A8-376F67422F7A}"/>
                </a:ext>
              </a:extLst>
            </p:cNvPr>
            <p:cNvSpPr/>
            <p:nvPr/>
          </p:nvSpPr>
          <p:spPr>
            <a:xfrm>
              <a:off x="1613294" y="5683513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3F822B4D-C29F-47ED-B512-12D7E01BB00C}"/>
                </a:ext>
              </a:extLst>
            </p:cNvPr>
            <p:cNvSpPr/>
            <p:nvPr/>
          </p:nvSpPr>
          <p:spPr>
            <a:xfrm>
              <a:off x="1743394" y="5294201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85D934B8-8F75-4F4A-B095-2A67AE5E0070}"/>
                </a:ext>
              </a:extLst>
            </p:cNvPr>
            <p:cNvSpPr/>
            <p:nvPr/>
          </p:nvSpPr>
          <p:spPr>
            <a:xfrm>
              <a:off x="2029390" y="5550025"/>
              <a:ext cx="63808" cy="6610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BE07191E-660C-4065-898F-646106502852}"/>
                </a:ext>
              </a:extLst>
            </p:cNvPr>
            <p:cNvGrpSpPr/>
            <p:nvPr/>
          </p:nvGrpSpPr>
          <p:grpSpPr>
            <a:xfrm flipH="1">
              <a:off x="2253252" y="5590997"/>
              <a:ext cx="504642" cy="836308"/>
              <a:chOff x="5797984" y="2770817"/>
              <a:chExt cx="456180" cy="755996"/>
            </a:xfrm>
            <a:pattFill prst="dkHorz">
              <a:fgClr>
                <a:srgbClr val="002060"/>
              </a:fgClr>
              <a:bgClr>
                <a:srgbClr val="00B0F0"/>
              </a:bgClr>
            </a:pattFill>
          </p:grpSpPr>
          <p:sp>
            <p:nvSpPr>
              <p:cNvPr id="760" name="四角形: 角を丸くする 8">
                <a:extLst>
                  <a:ext uri="{FF2B5EF4-FFF2-40B4-BE49-F238E27FC236}">
                    <a16:creationId xmlns:a16="http://schemas.microsoft.com/office/drawing/2014/main" id="{C50ACD4D-71E6-4873-B33C-42B48832AF17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F611B05-BAD0-41DC-BF6A-68897A3A14C7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AD2209B0-2404-4FC6-BB58-49C29108BE83}"/>
                </a:ext>
              </a:extLst>
            </p:cNvPr>
            <p:cNvGrpSpPr/>
            <p:nvPr/>
          </p:nvGrpSpPr>
          <p:grpSpPr>
            <a:xfrm>
              <a:off x="1441255" y="4201421"/>
              <a:ext cx="1240034" cy="1061898"/>
              <a:chOff x="1297904" y="2379247"/>
              <a:chExt cx="1277659" cy="1160106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C62E957D-99C2-421D-B712-66426CBEC4F7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A7F192F7-7D58-43A6-BB1B-15219567E8D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5" name="円/楕円 489">
                    <a:extLst>
                      <a:ext uri="{FF2B5EF4-FFF2-40B4-BE49-F238E27FC236}">
                        <a16:creationId xmlns:a16="http://schemas.microsoft.com/office/drawing/2014/main" id="{719F51A1-4713-48FB-A28D-CAEC388E37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6" name="円/楕円 490">
                    <a:extLst>
                      <a:ext uri="{FF2B5EF4-FFF2-40B4-BE49-F238E27FC236}">
                        <a16:creationId xmlns:a16="http://schemas.microsoft.com/office/drawing/2014/main" id="{DFEF1B6A-4A2B-4726-B740-11AE06EE796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C775659C-53A6-4D0A-AAAE-D9951CEB3A6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3" name="円/楕円 487">
                    <a:extLst>
                      <a:ext uri="{FF2B5EF4-FFF2-40B4-BE49-F238E27FC236}">
                        <a16:creationId xmlns:a16="http://schemas.microsoft.com/office/drawing/2014/main" id="{F5C2BB2B-1C1D-47C0-B178-E4D9357A7E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4" name="円/楕円 488">
                    <a:extLst>
                      <a:ext uri="{FF2B5EF4-FFF2-40B4-BE49-F238E27FC236}">
                        <a16:creationId xmlns:a16="http://schemas.microsoft.com/office/drawing/2014/main" id="{1A09F264-A73B-4E3D-969A-DE5D8650E96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2" name="円/楕円 486">
                  <a:extLst>
                    <a:ext uri="{FF2B5EF4-FFF2-40B4-BE49-F238E27FC236}">
                      <a16:creationId xmlns:a16="http://schemas.microsoft.com/office/drawing/2014/main" id="{8D416679-6CDC-4C92-86A9-4F54E58C75C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6" name="円/楕円 472">
                <a:extLst>
                  <a:ext uri="{FF2B5EF4-FFF2-40B4-BE49-F238E27FC236}">
                    <a16:creationId xmlns:a16="http://schemas.microsoft.com/office/drawing/2014/main" id="{147A13D1-020D-49E4-A335-A2C575233E62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7" name="円/楕円 473">
                <a:extLst>
                  <a:ext uri="{FF2B5EF4-FFF2-40B4-BE49-F238E27FC236}">
                    <a16:creationId xmlns:a16="http://schemas.microsoft.com/office/drawing/2014/main" id="{FD5C68AB-2E26-43A4-A110-7D1B163509BD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34F6590-66EE-4FF6-911D-BBBC3A725BAD}"/>
                  </a:ext>
                </a:extLst>
              </p:cNvPr>
              <p:cNvSpPr/>
              <p:nvPr/>
            </p:nvSpPr>
            <p:spPr>
              <a:xfrm>
                <a:off x="1871593" y="3056054"/>
                <a:ext cx="135252" cy="188028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BC454AA-8C76-4A80-9B9A-3019F4D6C51F}"/>
                  </a:ext>
                </a:extLst>
              </p:cNvPr>
              <p:cNvSpPr/>
              <p:nvPr/>
            </p:nvSpPr>
            <p:spPr>
              <a:xfrm>
                <a:off x="1795330" y="3333011"/>
                <a:ext cx="301800" cy="11569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DB20FC91-6E69-4454-A662-C481228B27C5}"/>
                </a:ext>
              </a:extLst>
            </p:cNvPr>
            <p:cNvSpPr/>
            <p:nvPr/>
          </p:nvSpPr>
          <p:spPr>
            <a:xfrm>
              <a:off x="1528449" y="3978567"/>
              <a:ext cx="1071876" cy="59821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3B48F4AE-0712-40F4-B70A-E8F63457C58A}"/>
                </a:ext>
              </a:extLst>
            </p:cNvPr>
            <p:cNvGrpSpPr/>
            <p:nvPr/>
          </p:nvGrpSpPr>
          <p:grpSpPr>
            <a:xfrm>
              <a:off x="608745" y="5050465"/>
              <a:ext cx="855724" cy="978672"/>
              <a:chOff x="822885" y="2341710"/>
              <a:chExt cx="673836" cy="770652"/>
            </a:xfrm>
          </p:grpSpPr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5BC50817-0841-4909-89E5-2C072D4674C1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946ECF67-9AFF-4936-8BFD-607826C9C309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5" name="四角形: 角を丸くする 89">
                  <a:extLst>
                    <a:ext uri="{FF2B5EF4-FFF2-40B4-BE49-F238E27FC236}">
                      <a16:creationId xmlns:a16="http://schemas.microsoft.com/office/drawing/2014/main" id="{FB0B6E8F-0F42-42F4-9905-05F5F0D1693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6" name="四角形: 角を丸くする 148">
                  <a:extLst>
                    <a:ext uri="{FF2B5EF4-FFF2-40B4-BE49-F238E27FC236}">
                      <a16:creationId xmlns:a16="http://schemas.microsoft.com/office/drawing/2014/main" id="{F573CBF6-93FA-4BBB-A07A-DF0D75F592A8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7" name="四角形: 角を丸くする 149">
                  <a:extLst>
                    <a:ext uri="{FF2B5EF4-FFF2-40B4-BE49-F238E27FC236}">
                      <a16:creationId xmlns:a16="http://schemas.microsoft.com/office/drawing/2014/main" id="{7AD63FB5-79B0-4776-A8C3-2682D204F18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四角形: 角を丸くする 150">
                  <a:extLst>
                    <a:ext uri="{FF2B5EF4-FFF2-40B4-BE49-F238E27FC236}">
                      <a16:creationId xmlns:a16="http://schemas.microsoft.com/office/drawing/2014/main" id="{1EDC093C-0244-4529-BB04-56B4F301A8B8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9" name="楕円 848">
                  <a:extLst>
                    <a:ext uri="{FF2B5EF4-FFF2-40B4-BE49-F238E27FC236}">
                      <a16:creationId xmlns:a16="http://schemas.microsoft.com/office/drawing/2014/main" id="{3FBFDBA8-EDA4-411A-B569-71CCDD445ADC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四角形: 角を丸くする 97">
                  <a:extLst>
                    <a:ext uri="{FF2B5EF4-FFF2-40B4-BE49-F238E27FC236}">
                      <a16:creationId xmlns:a16="http://schemas.microsoft.com/office/drawing/2014/main" id="{59524E76-05A0-41B3-ABE4-7434DBCD5A72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15337F7-2577-4251-8178-DAB75345467B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95ED535A-0DA6-4FBD-A738-06DB902599B6}"/>
                </a:ext>
              </a:extLst>
            </p:cNvPr>
            <p:cNvSpPr/>
            <p:nvPr/>
          </p:nvSpPr>
          <p:spPr>
            <a:xfrm>
              <a:off x="994323" y="5504738"/>
              <a:ext cx="585885" cy="688983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  <a:gd name="connsiteX0" fmla="*/ 520856 w 520856"/>
                <a:gd name="connsiteY0" fmla="*/ 425778 h 629445"/>
                <a:gd name="connsiteX1" fmla="*/ 432049 w 520856"/>
                <a:gd name="connsiteY1" fmla="*/ 580985 h 629445"/>
                <a:gd name="connsiteX2" fmla="*/ 428965 w 520856"/>
                <a:gd name="connsiteY2" fmla="*/ 584481 h 629445"/>
                <a:gd name="connsiteX3" fmla="*/ 427096 w 520856"/>
                <a:gd name="connsiteY3" fmla="*/ 588312 h 629445"/>
                <a:gd name="connsiteX4" fmla="*/ 420295 w 520856"/>
                <a:gd name="connsiteY4" fmla="*/ 594310 h 629445"/>
                <a:gd name="connsiteX5" fmla="*/ 406208 w 520856"/>
                <a:gd name="connsiteY5" fmla="*/ 610282 h 629445"/>
                <a:gd name="connsiteX6" fmla="*/ 397211 w 520856"/>
                <a:gd name="connsiteY6" fmla="*/ 614672 h 629445"/>
                <a:gd name="connsiteX7" fmla="*/ 396789 w 520856"/>
                <a:gd name="connsiteY7" fmla="*/ 615044 h 629445"/>
                <a:gd name="connsiteX8" fmla="*/ 395693 w 520856"/>
                <a:gd name="connsiteY8" fmla="*/ 615413 h 629445"/>
                <a:gd name="connsiteX9" fmla="*/ 372314 w 520856"/>
                <a:gd name="connsiteY9" fmla="*/ 626822 h 629445"/>
                <a:gd name="connsiteX10" fmla="*/ 359006 w 520856"/>
                <a:gd name="connsiteY10" fmla="*/ 627749 h 629445"/>
                <a:gd name="connsiteX11" fmla="*/ 358484 w 520856"/>
                <a:gd name="connsiteY11" fmla="*/ 627925 h 629445"/>
                <a:gd name="connsiteX12" fmla="*/ 357489 w 520856"/>
                <a:gd name="connsiteY12" fmla="*/ 627855 h 629445"/>
                <a:gd name="connsiteX13" fmla="*/ 334691 w 520856"/>
                <a:gd name="connsiteY13" fmla="*/ 629445 h 629445"/>
                <a:gd name="connsiteX14" fmla="*/ 322763 w 520856"/>
                <a:gd name="connsiteY14" fmla="*/ 625434 h 629445"/>
                <a:gd name="connsiteX15" fmla="*/ 319565 w 520856"/>
                <a:gd name="connsiteY15" fmla="*/ 625211 h 629445"/>
                <a:gd name="connsiteX16" fmla="*/ 313945 w 520856"/>
                <a:gd name="connsiteY16" fmla="*/ 622469 h 629445"/>
                <a:gd name="connsiteX17" fmla="*/ 297663 w 520856"/>
                <a:gd name="connsiteY17" fmla="*/ 616993 h 629445"/>
                <a:gd name="connsiteX18" fmla="*/ 291394 w 520856"/>
                <a:gd name="connsiteY18" fmla="*/ 611464 h 629445"/>
                <a:gd name="connsiteX19" fmla="*/ 284503 w 520856"/>
                <a:gd name="connsiteY19" fmla="*/ 608101 h 629445"/>
                <a:gd name="connsiteX20" fmla="*/ 273711 w 520856"/>
                <a:gd name="connsiteY20" fmla="*/ 595867 h 629445"/>
                <a:gd name="connsiteX21" fmla="*/ 268365 w 520856"/>
                <a:gd name="connsiteY21" fmla="*/ 591152 h 629445"/>
                <a:gd name="connsiteX22" fmla="*/ 266896 w 520856"/>
                <a:gd name="connsiteY22" fmla="*/ 588140 h 629445"/>
                <a:gd name="connsiteX23" fmla="*/ 257770 w 520856"/>
                <a:gd name="connsiteY23" fmla="*/ 577794 h 629445"/>
                <a:gd name="connsiteX24" fmla="*/ 0 w 520856"/>
                <a:gd name="connsiteY24" fmla="*/ 125057 h 629445"/>
                <a:gd name="connsiteX25" fmla="*/ 156162 w 520856"/>
                <a:gd name="connsiteY25" fmla="*/ 0 h 629445"/>
                <a:gd name="connsiteX26" fmla="*/ 349746 w 520856"/>
                <a:gd name="connsiteY26" fmla="*/ 330026 h 629445"/>
                <a:gd name="connsiteX27" fmla="*/ 505242 w 520856"/>
                <a:gd name="connsiteY27" fmla="*/ 60700 h 629445"/>
                <a:gd name="connsiteX0" fmla="*/ 520856 w 520856"/>
                <a:gd name="connsiteY0" fmla="*/ 406726 h 610393"/>
                <a:gd name="connsiteX1" fmla="*/ 432049 w 520856"/>
                <a:gd name="connsiteY1" fmla="*/ 561933 h 610393"/>
                <a:gd name="connsiteX2" fmla="*/ 428965 w 520856"/>
                <a:gd name="connsiteY2" fmla="*/ 565429 h 610393"/>
                <a:gd name="connsiteX3" fmla="*/ 427096 w 520856"/>
                <a:gd name="connsiteY3" fmla="*/ 569260 h 610393"/>
                <a:gd name="connsiteX4" fmla="*/ 420295 w 520856"/>
                <a:gd name="connsiteY4" fmla="*/ 575258 h 610393"/>
                <a:gd name="connsiteX5" fmla="*/ 406208 w 520856"/>
                <a:gd name="connsiteY5" fmla="*/ 591230 h 610393"/>
                <a:gd name="connsiteX6" fmla="*/ 397211 w 520856"/>
                <a:gd name="connsiteY6" fmla="*/ 595620 h 610393"/>
                <a:gd name="connsiteX7" fmla="*/ 396789 w 520856"/>
                <a:gd name="connsiteY7" fmla="*/ 595992 h 610393"/>
                <a:gd name="connsiteX8" fmla="*/ 395693 w 520856"/>
                <a:gd name="connsiteY8" fmla="*/ 596361 h 610393"/>
                <a:gd name="connsiteX9" fmla="*/ 372314 w 520856"/>
                <a:gd name="connsiteY9" fmla="*/ 607770 h 610393"/>
                <a:gd name="connsiteX10" fmla="*/ 359006 w 520856"/>
                <a:gd name="connsiteY10" fmla="*/ 608697 h 610393"/>
                <a:gd name="connsiteX11" fmla="*/ 358484 w 520856"/>
                <a:gd name="connsiteY11" fmla="*/ 608873 h 610393"/>
                <a:gd name="connsiteX12" fmla="*/ 357489 w 520856"/>
                <a:gd name="connsiteY12" fmla="*/ 608803 h 610393"/>
                <a:gd name="connsiteX13" fmla="*/ 334691 w 520856"/>
                <a:gd name="connsiteY13" fmla="*/ 610393 h 610393"/>
                <a:gd name="connsiteX14" fmla="*/ 322763 w 520856"/>
                <a:gd name="connsiteY14" fmla="*/ 606382 h 610393"/>
                <a:gd name="connsiteX15" fmla="*/ 319565 w 520856"/>
                <a:gd name="connsiteY15" fmla="*/ 606159 h 610393"/>
                <a:gd name="connsiteX16" fmla="*/ 313945 w 520856"/>
                <a:gd name="connsiteY16" fmla="*/ 603417 h 610393"/>
                <a:gd name="connsiteX17" fmla="*/ 297663 w 520856"/>
                <a:gd name="connsiteY17" fmla="*/ 597941 h 610393"/>
                <a:gd name="connsiteX18" fmla="*/ 291394 w 520856"/>
                <a:gd name="connsiteY18" fmla="*/ 592412 h 610393"/>
                <a:gd name="connsiteX19" fmla="*/ 284503 w 520856"/>
                <a:gd name="connsiteY19" fmla="*/ 589049 h 610393"/>
                <a:gd name="connsiteX20" fmla="*/ 273711 w 520856"/>
                <a:gd name="connsiteY20" fmla="*/ 576815 h 610393"/>
                <a:gd name="connsiteX21" fmla="*/ 268365 w 520856"/>
                <a:gd name="connsiteY21" fmla="*/ 572100 h 610393"/>
                <a:gd name="connsiteX22" fmla="*/ 266896 w 520856"/>
                <a:gd name="connsiteY22" fmla="*/ 569088 h 610393"/>
                <a:gd name="connsiteX23" fmla="*/ 257770 w 520856"/>
                <a:gd name="connsiteY23" fmla="*/ 558742 h 610393"/>
                <a:gd name="connsiteX24" fmla="*/ 0 w 520856"/>
                <a:gd name="connsiteY24" fmla="*/ 106005 h 610393"/>
                <a:gd name="connsiteX25" fmla="*/ 173098 w 520856"/>
                <a:gd name="connsiteY25" fmla="*/ 0 h 610393"/>
                <a:gd name="connsiteX26" fmla="*/ 349746 w 520856"/>
                <a:gd name="connsiteY26" fmla="*/ 310974 h 610393"/>
                <a:gd name="connsiteX27" fmla="*/ 505242 w 520856"/>
                <a:gd name="connsiteY27" fmla="*/ 41648 h 610393"/>
                <a:gd name="connsiteX0" fmla="*/ 520856 w 520856"/>
                <a:gd name="connsiteY0" fmla="*/ 408843 h 612510"/>
                <a:gd name="connsiteX1" fmla="*/ 432049 w 520856"/>
                <a:gd name="connsiteY1" fmla="*/ 564050 h 612510"/>
                <a:gd name="connsiteX2" fmla="*/ 428965 w 520856"/>
                <a:gd name="connsiteY2" fmla="*/ 567546 h 612510"/>
                <a:gd name="connsiteX3" fmla="*/ 427096 w 520856"/>
                <a:gd name="connsiteY3" fmla="*/ 571377 h 612510"/>
                <a:gd name="connsiteX4" fmla="*/ 420295 w 520856"/>
                <a:gd name="connsiteY4" fmla="*/ 577375 h 612510"/>
                <a:gd name="connsiteX5" fmla="*/ 406208 w 520856"/>
                <a:gd name="connsiteY5" fmla="*/ 593347 h 612510"/>
                <a:gd name="connsiteX6" fmla="*/ 397211 w 520856"/>
                <a:gd name="connsiteY6" fmla="*/ 597737 h 612510"/>
                <a:gd name="connsiteX7" fmla="*/ 396789 w 520856"/>
                <a:gd name="connsiteY7" fmla="*/ 598109 h 612510"/>
                <a:gd name="connsiteX8" fmla="*/ 395693 w 520856"/>
                <a:gd name="connsiteY8" fmla="*/ 598478 h 612510"/>
                <a:gd name="connsiteX9" fmla="*/ 372314 w 520856"/>
                <a:gd name="connsiteY9" fmla="*/ 609887 h 612510"/>
                <a:gd name="connsiteX10" fmla="*/ 359006 w 520856"/>
                <a:gd name="connsiteY10" fmla="*/ 610814 h 612510"/>
                <a:gd name="connsiteX11" fmla="*/ 358484 w 520856"/>
                <a:gd name="connsiteY11" fmla="*/ 610990 h 612510"/>
                <a:gd name="connsiteX12" fmla="*/ 357489 w 520856"/>
                <a:gd name="connsiteY12" fmla="*/ 610920 h 612510"/>
                <a:gd name="connsiteX13" fmla="*/ 334691 w 520856"/>
                <a:gd name="connsiteY13" fmla="*/ 612510 h 612510"/>
                <a:gd name="connsiteX14" fmla="*/ 322763 w 520856"/>
                <a:gd name="connsiteY14" fmla="*/ 608499 h 612510"/>
                <a:gd name="connsiteX15" fmla="*/ 319565 w 520856"/>
                <a:gd name="connsiteY15" fmla="*/ 608276 h 612510"/>
                <a:gd name="connsiteX16" fmla="*/ 313945 w 520856"/>
                <a:gd name="connsiteY16" fmla="*/ 605534 h 612510"/>
                <a:gd name="connsiteX17" fmla="*/ 297663 w 520856"/>
                <a:gd name="connsiteY17" fmla="*/ 600058 h 612510"/>
                <a:gd name="connsiteX18" fmla="*/ 291394 w 520856"/>
                <a:gd name="connsiteY18" fmla="*/ 594529 h 612510"/>
                <a:gd name="connsiteX19" fmla="*/ 284503 w 520856"/>
                <a:gd name="connsiteY19" fmla="*/ 591166 h 612510"/>
                <a:gd name="connsiteX20" fmla="*/ 273711 w 520856"/>
                <a:gd name="connsiteY20" fmla="*/ 578932 h 612510"/>
                <a:gd name="connsiteX21" fmla="*/ 268365 w 520856"/>
                <a:gd name="connsiteY21" fmla="*/ 574217 h 612510"/>
                <a:gd name="connsiteX22" fmla="*/ 266896 w 520856"/>
                <a:gd name="connsiteY22" fmla="*/ 571205 h 612510"/>
                <a:gd name="connsiteX23" fmla="*/ 257770 w 520856"/>
                <a:gd name="connsiteY23" fmla="*/ 560859 h 612510"/>
                <a:gd name="connsiteX24" fmla="*/ 0 w 520856"/>
                <a:gd name="connsiteY24" fmla="*/ 108122 h 612510"/>
                <a:gd name="connsiteX25" fmla="*/ 166747 w 520856"/>
                <a:gd name="connsiteY25" fmla="*/ 0 h 612510"/>
                <a:gd name="connsiteX26" fmla="*/ 349746 w 520856"/>
                <a:gd name="connsiteY26" fmla="*/ 313091 h 612510"/>
                <a:gd name="connsiteX27" fmla="*/ 505242 w 520856"/>
                <a:gd name="connsiteY27" fmla="*/ 43765 h 6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0856" h="612510">
                  <a:moveTo>
                    <a:pt x="520856" y="408843"/>
                  </a:moveTo>
                  <a:lnTo>
                    <a:pt x="432049" y="564050"/>
                  </a:lnTo>
                  <a:lnTo>
                    <a:pt x="428965" y="567546"/>
                  </a:lnTo>
                  <a:lnTo>
                    <a:pt x="427096" y="571377"/>
                  </a:lnTo>
                  <a:lnTo>
                    <a:pt x="420295" y="577375"/>
                  </a:lnTo>
                  <a:lnTo>
                    <a:pt x="406208" y="593347"/>
                  </a:lnTo>
                  <a:lnTo>
                    <a:pt x="397211" y="597737"/>
                  </a:lnTo>
                  <a:lnTo>
                    <a:pt x="396789" y="598109"/>
                  </a:lnTo>
                  <a:lnTo>
                    <a:pt x="395693" y="598478"/>
                  </a:lnTo>
                  <a:lnTo>
                    <a:pt x="372314" y="609887"/>
                  </a:lnTo>
                  <a:lnTo>
                    <a:pt x="359006" y="610814"/>
                  </a:lnTo>
                  <a:lnTo>
                    <a:pt x="358484" y="610990"/>
                  </a:lnTo>
                  <a:lnTo>
                    <a:pt x="357489" y="610920"/>
                  </a:lnTo>
                  <a:lnTo>
                    <a:pt x="334691" y="612510"/>
                  </a:lnTo>
                  <a:lnTo>
                    <a:pt x="322763" y="608499"/>
                  </a:lnTo>
                  <a:lnTo>
                    <a:pt x="319565" y="608276"/>
                  </a:lnTo>
                  <a:lnTo>
                    <a:pt x="313945" y="605534"/>
                  </a:lnTo>
                  <a:lnTo>
                    <a:pt x="297663" y="600058"/>
                  </a:lnTo>
                  <a:lnTo>
                    <a:pt x="291394" y="594529"/>
                  </a:lnTo>
                  <a:lnTo>
                    <a:pt x="284503" y="591166"/>
                  </a:lnTo>
                  <a:lnTo>
                    <a:pt x="273711" y="578932"/>
                  </a:lnTo>
                  <a:lnTo>
                    <a:pt x="268365" y="574217"/>
                  </a:lnTo>
                  <a:lnTo>
                    <a:pt x="266896" y="571205"/>
                  </a:lnTo>
                  <a:lnTo>
                    <a:pt x="257770" y="560859"/>
                  </a:lnTo>
                  <a:lnTo>
                    <a:pt x="0" y="108122"/>
                  </a:lnTo>
                  <a:lnTo>
                    <a:pt x="166747" y="0"/>
                  </a:lnTo>
                  <a:lnTo>
                    <a:pt x="349746" y="313091"/>
                  </a:lnTo>
                  <a:lnTo>
                    <a:pt x="505242" y="43765"/>
                  </a:lnTo>
                </a:path>
              </a:pathLst>
            </a:custGeom>
            <a:pattFill prst="dkHorz">
              <a:fgClr>
                <a:srgbClr val="002060"/>
              </a:fgClr>
              <a:bgClr>
                <a:srgbClr val="00B0F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A97D3327-1529-48F7-BE9E-3A2FEDC25997}"/>
                </a:ext>
              </a:extLst>
            </p:cNvPr>
            <p:cNvSpPr/>
            <p:nvPr/>
          </p:nvSpPr>
          <p:spPr>
            <a:xfrm>
              <a:off x="1686799" y="4643439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4" name="フリーフォーム: 図形 883">
              <a:extLst>
                <a:ext uri="{FF2B5EF4-FFF2-40B4-BE49-F238E27FC236}">
                  <a16:creationId xmlns:a16="http://schemas.microsoft.com/office/drawing/2014/main" id="{DC644AD2-7CDB-4F65-95C5-72ED44E7CE3E}"/>
                </a:ext>
              </a:extLst>
            </p:cNvPr>
            <p:cNvSpPr/>
            <p:nvPr/>
          </p:nvSpPr>
          <p:spPr>
            <a:xfrm>
              <a:off x="2244747" y="4643439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A6857AE-94A2-478E-A4C9-2CC9E2FAD105}"/>
              </a:ext>
            </a:extLst>
          </p:cNvPr>
          <p:cNvGrpSpPr/>
          <p:nvPr/>
        </p:nvGrpSpPr>
        <p:grpSpPr>
          <a:xfrm>
            <a:off x="3523878" y="3949531"/>
            <a:ext cx="2147650" cy="2495979"/>
            <a:chOff x="3523878" y="3949531"/>
            <a:chExt cx="2147650" cy="2495979"/>
          </a:xfrm>
        </p:grpSpPr>
        <p:sp>
          <p:nvSpPr>
            <p:cNvPr id="731" name="片側の 2 つの角を丸めた四角形 144">
              <a:extLst>
                <a:ext uri="{FF2B5EF4-FFF2-40B4-BE49-F238E27FC236}">
                  <a16:creationId xmlns:a16="http://schemas.microsoft.com/office/drawing/2014/main" id="{F975E3D7-E1CE-4DB2-9ABD-B03419373E2D}"/>
                </a:ext>
              </a:extLst>
            </p:cNvPr>
            <p:cNvSpPr/>
            <p:nvPr/>
          </p:nvSpPr>
          <p:spPr>
            <a:xfrm>
              <a:off x="4461373" y="5346197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2" name="台形 731">
              <a:extLst>
                <a:ext uri="{FF2B5EF4-FFF2-40B4-BE49-F238E27FC236}">
                  <a16:creationId xmlns:a16="http://schemas.microsoft.com/office/drawing/2014/main" id="{A1E7ED7E-A433-4B1A-924B-97025C666653}"/>
                </a:ext>
              </a:extLst>
            </p:cNvPr>
            <p:cNvSpPr/>
            <p:nvPr/>
          </p:nvSpPr>
          <p:spPr>
            <a:xfrm>
              <a:off x="4647992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台形 732">
              <a:extLst>
                <a:ext uri="{FF2B5EF4-FFF2-40B4-BE49-F238E27FC236}">
                  <a16:creationId xmlns:a16="http://schemas.microsoft.com/office/drawing/2014/main" id="{82DDDAD4-2000-4ADD-AB5D-9AD852CD5F61}"/>
                </a:ext>
              </a:extLst>
            </p:cNvPr>
            <p:cNvSpPr/>
            <p:nvPr/>
          </p:nvSpPr>
          <p:spPr>
            <a:xfrm>
              <a:off x="5182560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4" name="台形 733">
              <a:extLst>
                <a:ext uri="{FF2B5EF4-FFF2-40B4-BE49-F238E27FC236}">
                  <a16:creationId xmlns:a16="http://schemas.microsoft.com/office/drawing/2014/main" id="{8CBC2FCA-5E62-49C3-AC2F-1F718905863F}"/>
                </a:ext>
              </a:extLst>
            </p:cNvPr>
            <p:cNvSpPr/>
            <p:nvPr/>
          </p:nvSpPr>
          <p:spPr>
            <a:xfrm>
              <a:off x="4526928" y="5683513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5" name="楕円 734">
              <a:extLst>
                <a:ext uri="{FF2B5EF4-FFF2-40B4-BE49-F238E27FC236}">
                  <a16:creationId xmlns:a16="http://schemas.microsoft.com/office/drawing/2014/main" id="{87A8ABEF-7B01-40AF-AE32-1D842AA17CB9}"/>
                </a:ext>
              </a:extLst>
            </p:cNvPr>
            <p:cNvSpPr/>
            <p:nvPr/>
          </p:nvSpPr>
          <p:spPr>
            <a:xfrm>
              <a:off x="4943024" y="5550025"/>
              <a:ext cx="63808" cy="6610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28B9D190-816F-4544-B2A3-BFBB6BA1E47E}"/>
                </a:ext>
              </a:extLst>
            </p:cNvPr>
            <p:cNvGrpSpPr/>
            <p:nvPr/>
          </p:nvGrpSpPr>
          <p:grpSpPr>
            <a:xfrm flipH="1">
              <a:off x="5166886" y="5590997"/>
              <a:ext cx="504642" cy="836308"/>
              <a:chOff x="5797984" y="2770817"/>
              <a:chExt cx="456180" cy="755996"/>
            </a:xfr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737" name="四角形: 角を丸くする 8">
                <a:extLst>
                  <a:ext uri="{FF2B5EF4-FFF2-40B4-BE49-F238E27FC236}">
                    <a16:creationId xmlns:a16="http://schemas.microsoft.com/office/drawing/2014/main" id="{B9C6B241-A266-4C2D-B632-5196ADB31419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95447A9-9561-4B25-B50D-A7E347DC1D99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3B670910-DCC9-4199-A26B-5933FDC00516}"/>
                </a:ext>
              </a:extLst>
            </p:cNvPr>
            <p:cNvSpPr/>
            <p:nvPr/>
          </p:nvSpPr>
          <p:spPr>
            <a:xfrm>
              <a:off x="4756052" y="5101039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E8F8394E-82E3-4352-B538-3A59BB0E4906}"/>
                </a:ext>
              </a:extLst>
            </p:cNvPr>
            <p:cNvGrpSpPr/>
            <p:nvPr/>
          </p:nvGrpSpPr>
          <p:grpSpPr>
            <a:xfrm>
              <a:off x="4372098" y="3949531"/>
              <a:ext cx="1241302" cy="1366651"/>
              <a:chOff x="4396131" y="1076326"/>
              <a:chExt cx="1193236" cy="1313731"/>
            </a:xfrm>
          </p:grpSpPr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C3984976-A77E-4509-8F3C-0E45E5B69DBD}"/>
                  </a:ext>
                </a:extLst>
              </p:cNvPr>
              <p:cNvGrpSpPr/>
              <p:nvPr/>
            </p:nvGrpSpPr>
            <p:grpSpPr>
              <a:xfrm rot="16200000" flipH="1">
                <a:off x="4507706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812" name="涙形 811">
                  <a:extLst>
                    <a:ext uri="{FF2B5EF4-FFF2-40B4-BE49-F238E27FC236}">
                      <a16:creationId xmlns:a16="http://schemas.microsoft.com/office/drawing/2014/main" id="{B197C4A2-99BD-4629-BB0B-E125F3F674F6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涙形 812">
                  <a:extLst>
                    <a:ext uri="{FF2B5EF4-FFF2-40B4-BE49-F238E27FC236}">
                      <a16:creationId xmlns:a16="http://schemas.microsoft.com/office/drawing/2014/main" id="{81ED333A-917E-4114-9F0A-49C92507DBB9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3BA24905-2D5F-4BB4-AA29-964E8E293E73}"/>
                  </a:ext>
                </a:extLst>
              </p:cNvPr>
              <p:cNvGrpSpPr/>
              <p:nvPr/>
            </p:nvGrpSpPr>
            <p:grpSpPr>
              <a:xfrm rot="5400000">
                <a:off x="5155803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810" name="涙形 809">
                  <a:extLst>
                    <a:ext uri="{FF2B5EF4-FFF2-40B4-BE49-F238E27FC236}">
                      <a16:creationId xmlns:a16="http://schemas.microsoft.com/office/drawing/2014/main" id="{82C8F580-EB8F-422B-B1B7-4907D0492880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涙形 810">
                  <a:extLst>
                    <a:ext uri="{FF2B5EF4-FFF2-40B4-BE49-F238E27FC236}">
                      <a16:creationId xmlns:a16="http://schemas.microsoft.com/office/drawing/2014/main" id="{27209A76-347F-42DF-985E-8A260ED41284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029A7B86-EF37-41A7-AFC6-7471C31B2694}"/>
                  </a:ext>
                </a:extLst>
              </p:cNvPr>
              <p:cNvGrpSpPr/>
              <p:nvPr/>
            </p:nvGrpSpPr>
            <p:grpSpPr>
              <a:xfrm>
                <a:off x="439613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808" name="四角形: 角を丸くする 807">
                  <a:extLst>
                    <a:ext uri="{FF2B5EF4-FFF2-40B4-BE49-F238E27FC236}">
                      <a16:creationId xmlns:a16="http://schemas.microsoft.com/office/drawing/2014/main" id="{7312AFC2-8F71-4D0B-862C-0B892774E34D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四角形: 角を丸くする 808">
                  <a:extLst>
                    <a:ext uri="{FF2B5EF4-FFF2-40B4-BE49-F238E27FC236}">
                      <a16:creationId xmlns:a16="http://schemas.microsoft.com/office/drawing/2014/main" id="{6813825E-9089-4F61-A404-DBC0B969421F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21EDD66C-D259-471A-BCAE-A0EBEBECB470}"/>
                  </a:ext>
                </a:extLst>
              </p:cNvPr>
              <p:cNvGrpSpPr/>
              <p:nvPr/>
            </p:nvGrpSpPr>
            <p:grpSpPr>
              <a:xfrm>
                <a:off x="4408999" y="1205952"/>
                <a:ext cx="1148709" cy="1113318"/>
                <a:chOff x="3303076" y="141961"/>
                <a:chExt cx="1277659" cy="1238295"/>
              </a:xfrm>
            </p:grpSpPr>
            <p:sp>
              <p:nvSpPr>
                <p:cNvPr id="788" name="フリーフォーム 540">
                  <a:extLst>
                    <a:ext uri="{FF2B5EF4-FFF2-40B4-BE49-F238E27FC236}">
                      <a16:creationId xmlns:a16="http://schemas.microsoft.com/office/drawing/2014/main" id="{5BF3F22E-CCB7-4E42-9EFB-25E902B0186A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89" name="グループ化 788">
                  <a:extLst>
                    <a:ext uri="{FF2B5EF4-FFF2-40B4-BE49-F238E27FC236}">
                      <a16:creationId xmlns:a16="http://schemas.microsoft.com/office/drawing/2014/main" id="{9A5002A9-0F02-48DD-9E8B-252E16FF3EB4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806" name="円/楕円 564">
                    <a:extLst>
                      <a:ext uri="{FF2B5EF4-FFF2-40B4-BE49-F238E27FC236}">
                        <a16:creationId xmlns:a16="http://schemas.microsoft.com/office/drawing/2014/main" id="{1FB9AA0B-9B11-4602-AF3C-DF587D64943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7" name="円/楕円 565">
                    <a:extLst>
                      <a:ext uri="{FF2B5EF4-FFF2-40B4-BE49-F238E27FC236}">
                        <a16:creationId xmlns:a16="http://schemas.microsoft.com/office/drawing/2014/main" id="{384F6B01-BDA5-4F13-BF00-57F626FAC87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224CFFA5-84B4-45F0-AE08-3DEDA4B74D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804" name="円/楕円 562">
                    <a:extLst>
                      <a:ext uri="{FF2B5EF4-FFF2-40B4-BE49-F238E27FC236}">
                        <a16:creationId xmlns:a16="http://schemas.microsoft.com/office/drawing/2014/main" id="{8C9603FD-D3C0-41D9-A200-B46812BCBDF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5" name="円/楕円 563">
                    <a:extLst>
                      <a:ext uri="{FF2B5EF4-FFF2-40B4-BE49-F238E27FC236}">
                        <a16:creationId xmlns:a16="http://schemas.microsoft.com/office/drawing/2014/main" id="{8B9EEBE4-44B2-4313-81E2-7C02643DF94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1" name="円/楕円 561">
                  <a:extLst>
                    <a:ext uri="{FF2B5EF4-FFF2-40B4-BE49-F238E27FC236}">
                      <a16:creationId xmlns:a16="http://schemas.microsoft.com/office/drawing/2014/main" id="{F3A825AA-E3A0-4D97-98E4-6ADAB54B8559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27448EC9-52A0-4624-BF9E-339003851719}"/>
                    </a:ext>
                  </a:extLst>
                </p:cNvPr>
                <p:cNvSpPr/>
                <p:nvPr/>
              </p:nvSpPr>
              <p:spPr>
                <a:xfrm rot="5400000">
                  <a:off x="3645475" y="371941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345C9A62-3857-40CB-8F3F-1B95F18D0EC9}"/>
                    </a:ext>
                  </a:extLst>
                </p:cNvPr>
                <p:cNvGrpSpPr/>
                <p:nvPr/>
              </p:nvGrpSpPr>
              <p:grpSpPr>
                <a:xfrm>
                  <a:off x="3842869" y="842739"/>
                  <a:ext cx="195646" cy="207937"/>
                  <a:chOff x="7084627" y="3006479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802" name="円/楕円 662">
                    <a:extLst>
                      <a:ext uri="{FF2B5EF4-FFF2-40B4-BE49-F238E27FC236}">
                        <a16:creationId xmlns:a16="http://schemas.microsoft.com/office/drawing/2014/main" id="{FDAD85E5-9DF0-49B0-AAFD-F0901CE64A1D}"/>
                      </a:ext>
                    </a:extLst>
                  </p:cNvPr>
                  <p:cNvSpPr/>
                  <p:nvPr/>
                </p:nvSpPr>
                <p:spPr>
                  <a:xfrm>
                    <a:off x="7084627" y="3091335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F92665EE-17C1-47A1-BB9A-8803A024882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06479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27B4859A-721B-41C1-BABD-57BC0939DFBC}"/>
                    </a:ext>
                  </a:extLst>
                </p:cNvPr>
                <p:cNvSpPr/>
                <p:nvPr/>
              </p:nvSpPr>
              <p:spPr>
                <a:xfrm rot="5400000">
                  <a:off x="4169352" y="371942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994D9BEF-CC2A-45C1-B39A-85E0FC59A853}"/>
                  </a:ext>
                </a:extLst>
              </p:cNvPr>
              <p:cNvSpPr/>
              <p:nvPr/>
            </p:nvSpPr>
            <p:spPr>
              <a:xfrm>
                <a:off x="4434050" y="1076326"/>
                <a:ext cx="1097594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3D50E030-B30E-4DA2-8F49-70D1EBC88331}"/>
                </a:ext>
              </a:extLst>
            </p:cNvPr>
            <p:cNvSpPr/>
            <p:nvPr/>
          </p:nvSpPr>
          <p:spPr>
            <a:xfrm>
              <a:off x="4657028" y="5294201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15E8352A-A6E3-4BA9-A370-DBF1001387E2}"/>
                </a:ext>
              </a:extLst>
            </p:cNvPr>
            <p:cNvGrpSpPr/>
            <p:nvPr/>
          </p:nvGrpSpPr>
          <p:grpSpPr>
            <a:xfrm>
              <a:off x="3523878" y="5050465"/>
              <a:ext cx="855724" cy="978672"/>
              <a:chOff x="822885" y="2341710"/>
              <a:chExt cx="673836" cy="770652"/>
            </a:xfrm>
          </p:grpSpPr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B6638C9F-EB9C-4366-B115-50A9C77E1BA0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4860D87-46E9-42A9-BF68-0D9F1242CB1F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8" name="四角形: 角を丸くする 89">
                  <a:extLst>
                    <a:ext uri="{FF2B5EF4-FFF2-40B4-BE49-F238E27FC236}">
                      <a16:creationId xmlns:a16="http://schemas.microsoft.com/office/drawing/2014/main" id="{968FFA92-5A6E-448F-A589-49890D43875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四角形: 角を丸くする 148">
                  <a:extLst>
                    <a:ext uri="{FF2B5EF4-FFF2-40B4-BE49-F238E27FC236}">
                      <a16:creationId xmlns:a16="http://schemas.microsoft.com/office/drawing/2014/main" id="{9057CDF9-35E8-4F54-92DE-0382AB2406F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0" name="四角形: 角を丸くする 149">
                  <a:extLst>
                    <a:ext uri="{FF2B5EF4-FFF2-40B4-BE49-F238E27FC236}">
                      <a16:creationId xmlns:a16="http://schemas.microsoft.com/office/drawing/2014/main" id="{A2A07C1E-6237-4F22-98B4-13E3F1FC1B27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1" name="四角形: 角を丸くする 150">
                  <a:extLst>
                    <a:ext uri="{FF2B5EF4-FFF2-40B4-BE49-F238E27FC236}">
                      <a16:creationId xmlns:a16="http://schemas.microsoft.com/office/drawing/2014/main" id="{F2E2D30F-D491-4B8A-97F2-D0FFA61CCD7F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楕円 861">
                  <a:extLst>
                    <a:ext uri="{FF2B5EF4-FFF2-40B4-BE49-F238E27FC236}">
                      <a16:creationId xmlns:a16="http://schemas.microsoft.com/office/drawing/2014/main" id="{80316A0C-31BA-494C-AC1A-EAD6B09BC1A8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3" name="四角形: 角を丸くする 97">
                  <a:extLst>
                    <a:ext uri="{FF2B5EF4-FFF2-40B4-BE49-F238E27FC236}">
                      <a16:creationId xmlns:a16="http://schemas.microsoft.com/office/drawing/2014/main" id="{A89C473B-2910-4093-9E8A-91EB179AA568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8BAABEE0-DCFF-47B6-B50B-87B00B37CDA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8E6CB5C3-A09A-490C-9B05-9356856AF8A1}"/>
                </a:ext>
              </a:extLst>
            </p:cNvPr>
            <p:cNvSpPr/>
            <p:nvPr/>
          </p:nvSpPr>
          <p:spPr>
            <a:xfrm>
              <a:off x="3909456" y="5504738"/>
              <a:ext cx="585885" cy="688983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  <a:gd name="connsiteX0" fmla="*/ 520856 w 520856"/>
                <a:gd name="connsiteY0" fmla="*/ 425778 h 629445"/>
                <a:gd name="connsiteX1" fmla="*/ 432049 w 520856"/>
                <a:gd name="connsiteY1" fmla="*/ 580985 h 629445"/>
                <a:gd name="connsiteX2" fmla="*/ 428965 w 520856"/>
                <a:gd name="connsiteY2" fmla="*/ 584481 h 629445"/>
                <a:gd name="connsiteX3" fmla="*/ 427096 w 520856"/>
                <a:gd name="connsiteY3" fmla="*/ 588312 h 629445"/>
                <a:gd name="connsiteX4" fmla="*/ 420295 w 520856"/>
                <a:gd name="connsiteY4" fmla="*/ 594310 h 629445"/>
                <a:gd name="connsiteX5" fmla="*/ 406208 w 520856"/>
                <a:gd name="connsiteY5" fmla="*/ 610282 h 629445"/>
                <a:gd name="connsiteX6" fmla="*/ 397211 w 520856"/>
                <a:gd name="connsiteY6" fmla="*/ 614672 h 629445"/>
                <a:gd name="connsiteX7" fmla="*/ 396789 w 520856"/>
                <a:gd name="connsiteY7" fmla="*/ 615044 h 629445"/>
                <a:gd name="connsiteX8" fmla="*/ 395693 w 520856"/>
                <a:gd name="connsiteY8" fmla="*/ 615413 h 629445"/>
                <a:gd name="connsiteX9" fmla="*/ 372314 w 520856"/>
                <a:gd name="connsiteY9" fmla="*/ 626822 h 629445"/>
                <a:gd name="connsiteX10" fmla="*/ 359006 w 520856"/>
                <a:gd name="connsiteY10" fmla="*/ 627749 h 629445"/>
                <a:gd name="connsiteX11" fmla="*/ 358484 w 520856"/>
                <a:gd name="connsiteY11" fmla="*/ 627925 h 629445"/>
                <a:gd name="connsiteX12" fmla="*/ 357489 w 520856"/>
                <a:gd name="connsiteY12" fmla="*/ 627855 h 629445"/>
                <a:gd name="connsiteX13" fmla="*/ 334691 w 520856"/>
                <a:gd name="connsiteY13" fmla="*/ 629445 h 629445"/>
                <a:gd name="connsiteX14" fmla="*/ 322763 w 520856"/>
                <a:gd name="connsiteY14" fmla="*/ 625434 h 629445"/>
                <a:gd name="connsiteX15" fmla="*/ 319565 w 520856"/>
                <a:gd name="connsiteY15" fmla="*/ 625211 h 629445"/>
                <a:gd name="connsiteX16" fmla="*/ 313945 w 520856"/>
                <a:gd name="connsiteY16" fmla="*/ 622469 h 629445"/>
                <a:gd name="connsiteX17" fmla="*/ 297663 w 520856"/>
                <a:gd name="connsiteY17" fmla="*/ 616993 h 629445"/>
                <a:gd name="connsiteX18" fmla="*/ 291394 w 520856"/>
                <a:gd name="connsiteY18" fmla="*/ 611464 h 629445"/>
                <a:gd name="connsiteX19" fmla="*/ 284503 w 520856"/>
                <a:gd name="connsiteY19" fmla="*/ 608101 h 629445"/>
                <a:gd name="connsiteX20" fmla="*/ 273711 w 520856"/>
                <a:gd name="connsiteY20" fmla="*/ 595867 h 629445"/>
                <a:gd name="connsiteX21" fmla="*/ 268365 w 520856"/>
                <a:gd name="connsiteY21" fmla="*/ 591152 h 629445"/>
                <a:gd name="connsiteX22" fmla="*/ 266896 w 520856"/>
                <a:gd name="connsiteY22" fmla="*/ 588140 h 629445"/>
                <a:gd name="connsiteX23" fmla="*/ 257770 w 520856"/>
                <a:gd name="connsiteY23" fmla="*/ 577794 h 629445"/>
                <a:gd name="connsiteX24" fmla="*/ 0 w 520856"/>
                <a:gd name="connsiteY24" fmla="*/ 125057 h 629445"/>
                <a:gd name="connsiteX25" fmla="*/ 156162 w 520856"/>
                <a:gd name="connsiteY25" fmla="*/ 0 h 629445"/>
                <a:gd name="connsiteX26" fmla="*/ 349746 w 520856"/>
                <a:gd name="connsiteY26" fmla="*/ 330026 h 629445"/>
                <a:gd name="connsiteX27" fmla="*/ 505242 w 520856"/>
                <a:gd name="connsiteY27" fmla="*/ 60700 h 629445"/>
                <a:gd name="connsiteX0" fmla="*/ 520856 w 520856"/>
                <a:gd name="connsiteY0" fmla="*/ 406726 h 610393"/>
                <a:gd name="connsiteX1" fmla="*/ 432049 w 520856"/>
                <a:gd name="connsiteY1" fmla="*/ 561933 h 610393"/>
                <a:gd name="connsiteX2" fmla="*/ 428965 w 520856"/>
                <a:gd name="connsiteY2" fmla="*/ 565429 h 610393"/>
                <a:gd name="connsiteX3" fmla="*/ 427096 w 520856"/>
                <a:gd name="connsiteY3" fmla="*/ 569260 h 610393"/>
                <a:gd name="connsiteX4" fmla="*/ 420295 w 520856"/>
                <a:gd name="connsiteY4" fmla="*/ 575258 h 610393"/>
                <a:gd name="connsiteX5" fmla="*/ 406208 w 520856"/>
                <a:gd name="connsiteY5" fmla="*/ 591230 h 610393"/>
                <a:gd name="connsiteX6" fmla="*/ 397211 w 520856"/>
                <a:gd name="connsiteY6" fmla="*/ 595620 h 610393"/>
                <a:gd name="connsiteX7" fmla="*/ 396789 w 520856"/>
                <a:gd name="connsiteY7" fmla="*/ 595992 h 610393"/>
                <a:gd name="connsiteX8" fmla="*/ 395693 w 520856"/>
                <a:gd name="connsiteY8" fmla="*/ 596361 h 610393"/>
                <a:gd name="connsiteX9" fmla="*/ 372314 w 520856"/>
                <a:gd name="connsiteY9" fmla="*/ 607770 h 610393"/>
                <a:gd name="connsiteX10" fmla="*/ 359006 w 520856"/>
                <a:gd name="connsiteY10" fmla="*/ 608697 h 610393"/>
                <a:gd name="connsiteX11" fmla="*/ 358484 w 520856"/>
                <a:gd name="connsiteY11" fmla="*/ 608873 h 610393"/>
                <a:gd name="connsiteX12" fmla="*/ 357489 w 520856"/>
                <a:gd name="connsiteY12" fmla="*/ 608803 h 610393"/>
                <a:gd name="connsiteX13" fmla="*/ 334691 w 520856"/>
                <a:gd name="connsiteY13" fmla="*/ 610393 h 610393"/>
                <a:gd name="connsiteX14" fmla="*/ 322763 w 520856"/>
                <a:gd name="connsiteY14" fmla="*/ 606382 h 610393"/>
                <a:gd name="connsiteX15" fmla="*/ 319565 w 520856"/>
                <a:gd name="connsiteY15" fmla="*/ 606159 h 610393"/>
                <a:gd name="connsiteX16" fmla="*/ 313945 w 520856"/>
                <a:gd name="connsiteY16" fmla="*/ 603417 h 610393"/>
                <a:gd name="connsiteX17" fmla="*/ 297663 w 520856"/>
                <a:gd name="connsiteY17" fmla="*/ 597941 h 610393"/>
                <a:gd name="connsiteX18" fmla="*/ 291394 w 520856"/>
                <a:gd name="connsiteY18" fmla="*/ 592412 h 610393"/>
                <a:gd name="connsiteX19" fmla="*/ 284503 w 520856"/>
                <a:gd name="connsiteY19" fmla="*/ 589049 h 610393"/>
                <a:gd name="connsiteX20" fmla="*/ 273711 w 520856"/>
                <a:gd name="connsiteY20" fmla="*/ 576815 h 610393"/>
                <a:gd name="connsiteX21" fmla="*/ 268365 w 520856"/>
                <a:gd name="connsiteY21" fmla="*/ 572100 h 610393"/>
                <a:gd name="connsiteX22" fmla="*/ 266896 w 520856"/>
                <a:gd name="connsiteY22" fmla="*/ 569088 h 610393"/>
                <a:gd name="connsiteX23" fmla="*/ 257770 w 520856"/>
                <a:gd name="connsiteY23" fmla="*/ 558742 h 610393"/>
                <a:gd name="connsiteX24" fmla="*/ 0 w 520856"/>
                <a:gd name="connsiteY24" fmla="*/ 106005 h 610393"/>
                <a:gd name="connsiteX25" fmla="*/ 173098 w 520856"/>
                <a:gd name="connsiteY25" fmla="*/ 0 h 610393"/>
                <a:gd name="connsiteX26" fmla="*/ 349746 w 520856"/>
                <a:gd name="connsiteY26" fmla="*/ 310974 h 610393"/>
                <a:gd name="connsiteX27" fmla="*/ 505242 w 520856"/>
                <a:gd name="connsiteY27" fmla="*/ 41648 h 610393"/>
                <a:gd name="connsiteX0" fmla="*/ 520856 w 520856"/>
                <a:gd name="connsiteY0" fmla="*/ 408843 h 612510"/>
                <a:gd name="connsiteX1" fmla="*/ 432049 w 520856"/>
                <a:gd name="connsiteY1" fmla="*/ 564050 h 612510"/>
                <a:gd name="connsiteX2" fmla="*/ 428965 w 520856"/>
                <a:gd name="connsiteY2" fmla="*/ 567546 h 612510"/>
                <a:gd name="connsiteX3" fmla="*/ 427096 w 520856"/>
                <a:gd name="connsiteY3" fmla="*/ 571377 h 612510"/>
                <a:gd name="connsiteX4" fmla="*/ 420295 w 520856"/>
                <a:gd name="connsiteY4" fmla="*/ 577375 h 612510"/>
                <a:gd name="connsiteX5" fmla="*/ 406208 w 520856"/>
                <a:gd name="connsiteY5" fmla="*/ 593347 h 612510"/>
                <a:gd name="connsiteX6" fmla="*/ 397211 w 520856"/>
                <a:gd name="connsiteY6" fmla="*/ 597737 h 612510"/>
                <a:gd name="connsiteX7" fmla="*/ 396789 w 520856"/>
                <a:gd name="connsiteY7" fmla="*/ 598109 h 612510"/>
                <a:gd name="connsiteX8" fmla="*/ 395693 w 520856"/>
                <a:gd name="connsiteY8" fmla="*/ 598478 h 612510"/>
                <a:gd name="connsiteX9" fmla="*/ 372314 w 520856"/>
                <a:gd name="connsiteY9" fmla="*/ 609887 h 612510"/>
                <a:gd name="connsiteX10" fmla="*/ 359006 w 520856"/>
                <a:gd name="connsiteY10" fmla="*/ 610814 h 612510"/>
                <a:gd name="connsiteX11" fmla="*/ 358484 w 520856"/>
                <a:gd name="connsiteY11" fmla="*/ 610990 h 612510"/>
                <a:gd name="connsiteX12" fmla="*/ 357489 w 520856"/>
                <a:gd name="connsiteY12" fmla="*/ 610920 h 612510"/>
                <a:gd name="connsiteX13" fmla="*/ 334691 w 520856"/>
                <a:gd name="connsiteY13" fmla="*/ 612510 h 612510"/>
                <a:gd name="connsiteX14" fmla="*/ 322763 w 520856"/>
                <a:gd name="connsiteY14" fmla="*/ 608499 h 612510"/>
                <a:gd name="connsiteX15" fmla="*/ 319565 w 520856"/>
                <a:gd name="connsiteY15" fmla="*/ 608276 h 612510"/>
                <a:gd name="connsiteX16" fmla="*/ 313945 w 520856"/>
                <a:gd name="connsiteY16" fmla="*/ 605534 h 612510"/>
                <a:gd name="connsiteX17" fmla="*/ 297663 w 520856"/>
                <a:gd name="connsiteY17" fmla="*/ 600058 h 612510"/>
                <a:gd name="connsiteX18" fmla="*/ 291394 w 520856"/>
                <a:gd name="connsiteY18" fmla="*/ 594529 h 612510"/>
                <a:gd name="connsiteX19" fmla="*/ 284503 w 520856"/>
                <a:gd name="connsiteY19" fmla="*/ 591166 h 612510"/>
                <a:gd name="connsiteX20" fmla="*/ 273711 w 520856"/>
                <a:gd name="connsiteY20" fmla="*/ 578932 h 612510"/>
                <a:gd name="connsiteX21" fmla="*/ 268365 w 520856"/>
                <a:gd name="connsiteY21" fmla="*/ 574217 h 612510"/>
                <a:gd name="connsiteX22" fmla="*/ 266896 w 520856"/>
                <a:gd name="connsiteY22" fmla="*/ 571205 h 612510"/>
                <a:gd name="connsiteX23" fmla="*/ 257770 w 520856"/>
                <a:gd name="connsiteY23" fmla="*/ 560859 h 612510"/>
                <a:gd name="connsiteX24" fmla="*/ 0 w 520856"/>
                <a:gd name="connsiteY24" fmla="*/ 108122 h 612510"/>
                <a:gd name="connsiteX25" fmla="*/ 166747 w 520856"/>
                <a:gd name="connsiteY25" fmla="*/ 0 h 612510"/>
                <a:gd name="connsiteX26" fmla="*/ 349746 w 520856"/>
                <a:gd name="connsiteY26" fmla="*/ 313091 h 612510"/>
                <a:gd name="connsiteX27" fmla="*/ 505242 w 520856"/>
                <a:gd name="connsiteY27" fmla="*/ 43765 h 6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0856" h="612510">
                  <a:moveTo>
                    <a:pt x="520856" y="408843"/>
                  </a:moveTo>
                  <a:lnTo>
                    <a:pt x="432049" y="564050"/>
                  </a:lnTo>
                  <a:lnTo>
                    <a:pt x="428965" y="567546"/>
                  </a:lnTo>
                  <a:lnTo>
                    <a:pt x="427096" y="571377"/>
                  </a:lnTo>
                  <a:lnTo>
                    <a:pt x="420295" y="577375"/>
                  </a:lnTo>
                  <a:lnTo>
                    <a:pt x="406208" y="593347"/>
                  </a:lnTo>
                  <a:lnTo>
                    <a:pt x="397211" y="597737"/>
                  </a:lnTo>
                  <a:lnTo>
                    <a:pt x="396789" y="598109"/>
                  </a:lnTo>
                  <a:lnTo>
                    <a:pt x="395693" y="598478"/>
                  </a:lnTo>
                  <a:lnTo>
                    <a:pt x="372314" y="609887"/>
                  </a:lnTo>
                  <a:lnTo>
                    <a:pt x="359006" y="610814"/>
                  </a:lnTo>
                  <a:lnTo>
                    <a:pt x="358484" y="610990"/>
                  </a:lnTo>
                  <a:lnTo>
                    <a:pt x="357489" y="610920"/>
                  </a:lnTo>
                  <a:lnTo>
                    <a:pt x="334691" y="612510"/>
                  </a:lnTo>
                  <a:lnTo>
                    <a:pt x="322763" y="608499"/>
                  </a:lnTo>
                  <a:lnTo>
                    <a:pt x="319565" y="608276"/>
                  </a:lnTo>
                  <a:lnTo>
                    <a:pt x="313945" y="605534"/>
                  </a:lnTo>
                  <a:lnTo>
                    <a:pt x="297663" y="600058"/>
                  </a:lnTo>
                  <a:lnTo>
                    <a:pt x="291394" y="594529"/>
                  </a:lnTo>
                  <a:lnTo>
                    <a:pt x="284503" y="591166"/>
                  </a:lnTo>
                  <a:lnTo>
                    <a:pt x="273711" y="578932"/>
                  </a:lnTo>
                  <a:lnTo>
                    <a:pt x="268365" y="574217"/>
                  </a:lnTo>
                  <a:lnTo>
                    <a:pt x="266896" y="571205"/>
                  </a:lnTo>
                  <a:lnTo>
                    <a:pt x="257770" y="560859"/>
                  </a:lnTo>
                  <a:lnTo>
                    <a:pt x="0" y="108122"/>
                  </a:lnTo>
                  <a:lnTo>
                    <a:pt x="166747" y="0"/>
                  </a:lnTo>
                  <a:lnTo>
                    <a:pt x="349746" y="313091"/>
                  </a:lnTo>
                  <a:lnTo>
                    <a:pt x="505242" y="43765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8" name="円/楕円 638">
              <a:extLst>
                <a:ext uri="{FF2B5EF4-FFF2-40B4-BE49-F238E27FC236}">
                  <a16:creationId xmlns:a16="http://schemas.microsoft.com/office/drawing/2014/main" id="{AA1DBA8D-DA38-40B4-A24D-BADF4B2AAD56}"/>
                </a:ext>
              </a:extLst>
            </p:cNvPr>
            <p:cNvSpPr/>
            <p:nvPr/>
          </p:nvSpPr>
          <p:spPr>
            <a:xfrm>
              <a:off x="4827849" y="5041900"/>
              <a:ext cx="299776" cy="105392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8679"/>
                <a:gd name="connsiteY0" fmla="*/ 11409 h 102676"/>
                <a:gd name="connsiteX1" fmla="*/ 195956 w 198679"/>
                <a:gd name="connsiteY1" fmla="*/ 11409 h 102676"/>
                <a:gd name="connsiteX2" fmla="*/ 97978 w 198679"/>
                <a:gd name="connsiteY2" fmla="*/ 102676 h 102676"/>
                <a:gd name="connsiteX3" fmla="*/ 0 w 198679"/>
                <a:gd name="connsiteY3" fmla="*/ 11409 h 1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79" h="102676">
                  <a:moveTo>
                    <a:pt x="0" y="11409"/>
                  </a:moveTo>
                  <a:cubicBezTo>
                    <a:pt x="16330" y="-3802"/>
                    <a:pt x="179626" y="-3802"/>
                    <a:pt x="195956" y="11409"/>
                  </a:cubicBezTo>
                  <a:cubicBezTo>
                    <a:pt x="212286" y="26620"/>
                    <a:pt x="152090" y="102676"/>
                    <a:pt x="97978" y="102676"/>
                  </a:cubicBezTo>
                  <a:cubicBezTo>
                    <a:pt x="43866" y="102676"/>
                    <a:pt x="0" y="38142"/>
                    <a:pt x="0" y="1140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D00CBD7-B6FB-4450-AA68-E9B625EF6AA0}"/>
                </a:ext>
              </a:extLst>
            </p:cNvPr>
            <p:cNvGrpSpPr/>
            <p:nvPr/>
          </p:nvGrpSpPr>
          <p:grpSpPr>
            <a:xfrm>
              <a:off x="4546338" y="4553872"/>
              <a:ext cx="874252" cy="311803"/>
              <a:chOff x="4546338" y="4563427"/>
              <a:chExt cx="874252" cy="311803"/>
            </a:xfrm>
          </p:grpSpPr>
          <p:sp>
            <p:nvSpPr>
              <p:cNvPr id="885" name="四角形: 上の 2 つの角を丸める 884">
                <a:extLst>
                  <a:ext uri="{FF2B5EF4-FFF2-40B4-BE49-F238E27FC236}">
                    <a16:creationId xmlns:a16="http://schemas.microsoft.com/office/drawing/2014/main" id="{B3C31D5C-0CA6-49AD-A19C-5371FB0E253F}"/>
                  </a:ext>
                </a:extLst>
              </p:cNvPr>
              <p:cNvSpPr/>
              <p:nvPr/>
            </p:nvSpPr>
            <p:spPr>
              <a:xfrm>
                <a:off x="4566383" y="4586698"/>
                <a:ext cx="366458" cy="275392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四角形: 上の 2 つの角を丸める 885">
                <a:extLst>
                  <a:ext uri="{FF2B5EF4-FFF2-40B4-BE49-F238E27FC236}">
                    <a16:creationId xmlns:a16="http://schemas.microsoft.com/office/drawing/2014/main" id="{342BA16D-576C-4973-A00F-D87D1892E66E}"/>
                  </a:ext>
                </a:extLst>
              </p:cNvPr>
              <p:cNvSpPr/>
              <p:nvPr/>
            </p:nvSpPr>
            <p:spPr>
              <a:xfrm>
                <a:off x="5034087" y="4586698"/>
                <a:ext cx="366458" cy="275392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2BC7C094-B1C1-4528-B04E-813AE1CA532B}"/>
                  </a:ext>
                </a:extLst>
              </p:cNvPr>
              <p:cNvSpPr/>
              <p:nvPr/>
            </p:nvSpPr>
            <p:spPr>
              <a:xfrm>
                <a:off x="4546338" y="4563427"/>
                <a:ext cx="874252" cy="311803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3CA6FB56-9FB3-477F-BC3A-04D6A2A2D680}"/>
                </a:ext>
              </a:extLst>
            </p:cNvPr>
            <p:cNvSpPr/>
            <p:nvPr/>
          </p:nvSpPr>
          <p:spPr>
            <a:xfrm>
              <a:off x="4656803" y="4662547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D38F1372-65FF-49E5-AF79-88607D4EF6C7}"/>
                </a:ext>
              </a:extLst>
            </p:cNvPr>
            <p:cNvSpPr/>
            <p:nvPr/>
          </p:nvSpPr>
          <p:spPr>
            <a:xfrm>
              <a:off x="5135434" y="4662547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20F305F-3AE2-4F29-A067-ACDE44CDAF34}"/>
              </a:ext>
            </a:extLst>
          </p:cNvPr>
          <p:cNvGrpSpPr/>
          <p:nvPr/>
        </p:nvGrpSpPr>
        <p:grpSpPr>
          <a:xfrm>
            <a:off x="6501435" y="3935949"/>
            <a:ext cx="2145703" cy="2509561"/>
            <a:chOff x="6501435" y="3935949"/>
            <a:chExt cx="2145703" cy="2509561"/>
          </a:xfrm>
        </p:grpSpPr>
        <p:sp>
          <p:nvSpPr>
            <p:cNvPr id="709" name="片側の 2 つの角を丸めた四角形 144">
              <a:extLst>
                <a:ext uri="{FF2B5EF4-FFF2-40B4-BE49-F238E27FC236}">
                  <a16:creationId xmlns:a16="http://schemas.microsoft.com/office/drawing/2014/main" id="{C4B5054A-EE73-4CF6-A0FE-71F213555433}"/>
                </a:ext>
              </a:extLst>
            </p:cNvPr>
            <p:cNvSpPr/>
            <p:nvPr/>
          </p:nvSpPr>
          <p:spPr>
            <a:xfrm>
              <a:off x="7436983" y="5346197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ltVert">
              <a:fgClr>
                <a:schemeClr val="bg1"/>
              </a:fgClr>
              <a:bgClr>
                <a:srgbClr val="FFC0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0" name="台形 709">
              <a:extLst>
                <a:ext uri="{FF2B5EF4-FFF2-40B4-BE49-F238E27FC236}">
                  <a16:creationId xmlns:a16="http://schemas.microsoft.com/office/drawing/2014/main" id="{8540C354-EFD0-4399-BFD7-435A90EB8756}"/>
                </a:ext>
              </a:extLst>
            </p:cNvPr>
            <p:cNvSpPr/>
            <p:nvPr/>
          </p:nvSpPr>
          <p:spPr>
            <a:xfrm>
              <a:off x="7623602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1" name="台形 710">
              <a:extLst>
                <a:ext uri="{FF2B5EF4-FFF2-40B4-BE49-F238E27FC236}">
                  <a16:creationId xmlns:a16="http://schemas.microsoft.com/office/drawing/2014/main" id="{8F055ED0-B4E3-4050-A97E-D125ADD7E733}"/>
                </a:ext>
              </a:extLst>
            </p:cNvPr>
            <p:cNvSpPr/>
            <p:nvPr/>
          </p:nvSpPr>
          <p:spPr>
            <a:xfrm>
              <a:off x="8158170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2" name="台形 711">
              <a:extLst>
                <a:ext uri="{FF2B5EF4-FFF2-40B4-BE49-F238E27FC236}">
                  <a16:creationId xmlns:a16="http://schemas.microsoft.com/office/drawing/2014/main" id="{E44A677B-B5C7-4F87-8B85-7DA96A6455F5}"/>
                </a:ext>
              </a:extLst>
            </p:cNvPr>
            <p:cNvSpPr/>
            <p:nvPr/>
          </p:nvSpPr>
          <p:spPr>
            <a:xfrm>
              <a:off x="7502538" y="5683513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3" name="楕円 712">
              <a:extLst>
                <a:ext uri="{FF2B5EF4-FFF2-40B4-BE49-F238E27FC236}">
                  <a16:creationId xmlns:a16="http://schemas.microsoft.com/office/drawing/2014/main" id="{35DA305D-509E-4C2C-9CFC-9B6B7629B968}"/>
                </a:ext>
              </a:extLst>
            </p:cNvPr>
            <p:cNvSpPr/>
            <p:nvPr/>
          </p:nvSpPr>
          <p:spPr>
            <a:xfrm>
              <a:off x="7918634" y="5550025"/>
              <a:ext cx="63808" cy="661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4" name="グループ化 713">
              <a:extLst>
                <a:ext uri="{FF2B5EF4-FFF2-40B4-BE49-F238E27FC236}">
                  <a16:creationId xmlns:a16="http://schemas.microsoft.com/office/drawing/2014/main" id="{15784988-9783-45FC-B1AE-8CC38623D057}"/>
                </a:ext>
              </a:extLst>
            </p:cNvPr>
            <p:cNvGrpSpPr/>
            <p:nvPr/>
          </p:nvGrpSpPr>
          <p:grpSpPr>
            <a:xfrm flipH="1">
              <a:off x="8142496" y="5590997"/>
              <a:ext cx="504642" cy="836308"/>
              <a:chOff x="5797984" y="2770817"/>
              <a:chExt cx="456180" cy="755996"/>
            </a:xfrm>
            <a:pattFill prst="ltVert">
              <a:fgClr>
                <a:schemeClr val="bg1"/>
              </a:fgClr>
              <a:bgClr>
                <a:srgbClr val="FFC000"/>
              </a:bgClr>
            </a:pattFill>
          </p:grpSpPr>
          <p:sp>
            <p:nvSpPr>
              <p:cNvPr id="715" name="四角形: 角を丸くする 8">
                <a:extLst>
                  <a:ext uri="{FF2B5EF4-FFF2-40B4-BE49-F238E27FC236}">
                    <a16:creationId xmlns:a16="http://schemas.microsoft.com/office/drawing/2014/main" id="{9BFDA23D-CFBA-4F61-9786-29274527E15F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63F650E9-73E9-4B50-BC9B-44BBCC6B7D4A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9203CE5B-070B-48A1-90CF-44A2A5DC3CAA}"/>
                </a:ext>
              </a:extLst>
            </p:cNvPr>
            <p:cNvSpPr/>
            <p:nvPr/>
          </p:nvSpPr>
          <p:spPr>
            <a:xfrm>
              <a:off x="7731662" y="5101039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16E2D825-FFCC-4E10-9C3E-BC712F7B5EA5}"/>
                </a:ext>
              </a:extLst>
            </p:cNvPr>
            <p:cNvSpPr/>
            <p:nvPr/>
          </p:nvSpPr>
          <p:spPr>
            <a:xfrm>
              <a:off x="7632638" y="5294201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419A8546-F50B-48AC-AABB-4196E684E99E}"/>
                </a:ext>
              </a:extLst>
            </p:cNvPr>
            <p:cNvGrpSpPr/>
            <p:nvPr/>
          </p:nvGrpSpPr>
          <p:grpSpPr>
            <a:xfrm>
              <a:off x="7343876" y="4223130"/>
              <a:ext cx="1241302" cy="683029"/>
              <a:chOff x="4376033" y="1381139"/>
              <a:chExt cx="1193236" cy="656581"/>
            </a:xfrm>
            <a:solidFill>
              <a:srgbClr val="339933"/>
            </a:solidFill>
          </p:grpSpPr>
          <p:sp>
            <p:nvSpPr>
              <p:cNvPr id="723" name="四角形: 角を丸くする 722">
                <a:extLst>
                  <a:ext uri="{FF2B5EF4-FFF2-40B4-BE49-F238E27FC236}">
                    <a16:creationId xmlns:a16="http://schemas.microsoft.com/office/drawing/2014/main" id="{703DB8C1-F0CD-46D1-A2D1-1EC69D47E08F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62ECB58A-E32D-47FB-8FF3-79420A692532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75C1D69B-1CCB-4245-8BDF-B4230C5D64F5}"/>
                </a:ext>
              </a:extLst>
            </p:cNvPr>
            <p:cNvGrpSpPr/>
            <p:nvPr/>
          </p:nvGrpSpPr>
          <p:grpSpPr>
            <a:xfrm rot="16200000" flipH="1">
              <a:off x="7473249" y="5016381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726" name="涙形 725">
                <a:extLst>
                  <a:ext uri="{FF2B5EF4-FFF2-40B4-BE49-F238E27FC236}">
                    <a16:creationId xmlns:a16="http://schemas.microsoft.com/office/drawing/2014/main" id="{2173A35C-8A7F-415E-A341-32A404B151B8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涙形 726">
                <a:extLst>
                  <a:ext uri="{FF2B5EF4-FFF2-40B4-BE49-F238E27FC236}">
                    <a16:creationId xmlns:a16="http://schemas.microsoft.com/office/drawing/2014/main" id="{A595122C-A86C-4A8E-84FD-EB876886D2CF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3DC4EFE2-0E6E-4105-8DB0-58FC9C095A57}"/>
                </a:ext>
              </a:extLst>
            </p:cNvPr>
            <p:cNvGrpSpPr/>
            <p:nvPr/>
          </p:nvGrpSpPr>
          <p:grpSpPr>
            <a:xfrm rot="5400000">
              <a:off x="8147453" y="5016381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729" name="涙形 728">
                <a:extLst>
                  <a:ext uri="{FF2B5EF4-FFF2-40B4-BE49-F238E27FC236}">
                    <a16:creationId xmlns:a16="http://schemas.microsoft.com/office/drawing/2014/main" id="{E256F743-6131-450F-8E9E-BF52569300A1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涙形 729">
                <a:extLst>
                  <a:ext uri="{FF2B5EF4-FFF2-40B4-BE49-F238E27FC236}">
                    <a16:creationId xmlns:a16="http://schemas.microsoft.com/office/drawing/2014/main" id="{1C0482D8-6ADA-448E-9771-A02A00154E2E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0191F3F2-0D84-4205-B13D-59F03B1CF3E5}"/>
                </a:ext>
              </a:extLst>
            </p:cNvPr>
            <p:cNvGrpSpPr/>
            <p:nvPr/>
          </p:nvGrpSpPr>
          <p:grpSpPr>
            <a:xfrm>
              <a:off x="7366296" y="4043560"/>
              <a:ext cx="1187154" cy="1184797"/>
              <a:chOff x="7408004" y="1141319"/>
              <a:chExt cx="1103738" cy="1184797"/>
            </a:xfrm>
          </p:grpSpPr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68D181C8-87D4-49E0-AC21-51D32E5395C2}"/>
                  </a:ext>
                </a:extLst>
              </p:cNvPr>
              <p:cNvGrpSpPr/>
              <p:nvPr/>
            </p:nvGrpSpPr>
            <p:grpSpPr>
              <a:xfrm>
                <a:off x="7408004" y="1282179"/>
                <a:ext cx="1103738" cy="1043937"/>
                <a:chOff x="8313754" y="677528"/>
                <a:chExt cx="1277661" cy="1208436"/>
              </a:xfrm>
            </p:grpSpPr>
            <p:grpSp>
              <p:nvGrpSpPr>
                <p:cNvPr id="818" name="グループ化 817">
                  <a:extLst>
                    <a:ext uri="{FF2B5EF4-FFF2-40B4-BE49-F238E27FC236}">
                      <a16:creationId xmlns:a16="http://schemas.microsoft.com/office/drawing/2014/main" id="{C78DA004-DA93-4FD3-B915-9FC3AF2C2C80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831" name="グループ化 830">
                    <a:extLst>
                      <a:ext uri="{FF2B5EF4-FFF2-40B4-BE49-F238E27FC236}">
                        <a16:creationId xmlns:a16="http://schemas.microsoft.com/office/drawing/2014/main" id="{731D7A2F-76F3-46CE-9AF2-E934ABB1138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836" name="円/楕円 536">
                      <a:extLst>
                        <a:ext uri="{FF2B5EF4-FFF2-40B4-BE49-F238E27FC236}">
                          <a16:creationId xmlns:a16="http://schemas.microsoft.com/office/drawing/2014/main" id="{DC931A53-20EE-4E63-8ABE-982CAC23F4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円/楕円 537">
                      <a:extLst>
                        <a:ext uri="{FF2B5EF4-FFF2-40B4-BE49-F238E27FC236}">
                          <a16:creationId xmlns:a16="http://schemas.microsoft.com/office/drawing/2014/main" id="{99A8C045-4FBC-45D8-A532-E034FE969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32" name="グループ化 831">
                    <a:extLst>
                      <a:ext uri="{FF2B5EF4-FFF2-40B4-BE49-F238E27FC236}">
                        <a16:creationId xmlns:a16="http://schemas.microsoft.com/office/drawing/2014/main" id="{570AC2C6-AFEC-4A62-9F2A-BD53645AF95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834" name="円/楕円 534">
                      <a:extLst>
                        <a:ext uri="{FF2B5EF4-FFF2-40B4-BE49-F238E27FC236}">
                          <a16:creationId xmlns:a16="http://schemas.microsoft.com/office/drawing/2014/main" id="{BADD9370-85A4-4A0D-B820-2BF8A92C6C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5" name="円/楕円 535">
                      <a:extLst>
                        <a:ext uri="{FF2B5EF4-FFF2-40B4-BE49-F238E27FC236}">
                          <a16:creationId xmlns:a16="http://schemas.microsoft.com/office/drawing/2014/main" id="{46ED9355-71AE-4CBB-AF76-CFFFE7681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33" name="円/楕円 533">
                    <a:extLst>
                      <a:ext uri="{FF2B5EF4-FFF2-40B4-BE49-F238E27FC236}">
                        <a16:creationId xmlns:a16="http://schemas.microsoft.com/office/drawing/2014/main" id="{C6A26663-C995-45F9-B57C-D50896DC4BFC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9" name="四角形: 角を丸くする 818">
                  <a:extLst>
                    <a:ext uri="{FF2B5EF4-FFF2-40B4-BE49-F238E27FC236}">
                      <a16:creationId xmlns:a16="http://schemas.microsoft.com/office/drawing/2014/main" id="{EC3D4D0D-5574-433D-9BB4-5495F68F5EE5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四角形: 角を丸くする 819">
                  <a:extLst>
                    <a:ext uri="{FF2B5EF4-FFF2-40B4-BE49-F238E27FC236}">
                      <a16:creationId xmlns:a16="http://schemas.microsoft.com/office/drawing/2014/main" id="{0B347ECF-F09A-4D5A-9075-3792653455A8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4" name="円/楕円 638">
                  <a:extLst>
                    <a:ext uri="{FF2B5EF4-FFF2-40B4-BE49-F238E27FC236}">
                      <a16:creationId xmlns:a16="http://schemas.microsoft.com/office/drawing/2014/main" id="{3D1779BC-9281-4D9F-BFBA-B7E8D6103243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AF0B3233-007E-4165-8D0B-E1BD670D3769}"/>
                  </a:ext>
                </a:extLst>
              </p:cNvPr>
              <p:cNvSpPr/>
              <p:nvPr/>
            </p:nvSpPr>
            <p:spPr>
              <a:xfrm>
                <a:off x="7463815" y="1141319"/>
                <a:ext cx="988890" cy="603120"/>
              </a:xfrm>
              <a:custGeom>
                <a:avLst/>
                <a:gdLst>
                  <a:gd name="connsiteX0" fmla="*/ 571338 w 1016390"/>
                  <a:gd name="connsiteY0" fmla="*/ 397 h 603120"/>
                  <a:gd name="connsiteX1" fmla="*/ 882202 w 1016390"/>
                  <a:gd name="connsiteY1" fmla="*/ 134189 h 603120"/>
                  <a:gd name="connsiteX2" fmla="*/ 949507 w 1016390"/>
                  <a:gd name="connsiteY2" fmla="*/ 603119 h 603120"/>
                  <a:gd name="connsiteX3" fmla="*/ 565372 w 1016390"/>
                  <a:gd name="connsiteY3" fmla="*/ 181331 h 603120"/>
                  <a:gd name="connsiteX4" fmla="*/ 508196 w 1016390"/>
                  <a:gd name="connsiteY4" fmla="*/ 138310 h 603120"/>
                  <a:gd name="connsiteX5" fmla="*/ 451020 w 1016390"/>
                  <a:gd name="connsiteY5" fmla="*/ 181332 h 603120"/>
                  <a:gd name="connsiteX6" fmla="*/ 66884 w 1016390"/>
                  <a:gd name="connsiteY6" fmla="*/ 603120 h 603120"/>
                  <a:gd name="connsiteX7" fmla="*/ 134189 w 1016390"/>
                  <a:gd name="connsiteY7" fmla="*/ 134190 h 603120"/>
                  <a:gd name="connsiteX8" fmla="*/ 445054 w 1016390"/>
                  <a:gd name="connsiteY8" fmla="*/ 398 h 603120"/>
                  <a:gd name="connsiteX9" fmla="*/ 504083 w 1016390"/>
                  <a:gd name="connsiteY9" fmla="*/ 13275 h 603120"/>
                  <a:gd name="connsiteX10" fmla="*/ 512507 w 1016390"/>
                  <a:gd name="connsiteY10" fmla="*/ 9788 h 603120"/>
                  <a:gd name="connsiteX11" fmla="*/ 571338 w 1016390"/>
                  <a:gd name="connsiteY11" fmla="*/ 397 h 60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6390" h="603120">
                    <a:moveTo>
                      <a:pt x="571338" y="397"/>
                    </a:moveTo>
                    <a:cubicBezTo>
                      <a:pt x="672937" y="-4836"/>
                      <a:pt x="789654" y="41640"/>
                      <a:pt x="882202" y="134189"/>
                    </a:cubicBezTo>
                    <a:cubicBezTo>
                      <a:pt x="1030279" y="282266"/>
                      <a:pt x="1060412" y="492214"/>
                      <a:pt x="949507" y="603119"/>
                    </a:cubicBezTo>
                    <a:cubicBezTo>
                      <a:pt x="842645" y="446053"/>
                      <a:pt x="712243" y="303101"/>
                      <a:pt x="565372" y="181331"/>
                    </a:cubicBezTo>
                    <a:lnTo>
                      <a:pt x="508196" y="138310"/>
                    </a:lnTo>
                    <a:lnTo>
                      <a:pt x="451020" y="181332"/>
                    </a:lnTo>
                    <a:cubicBezTo>
                      <a:pt x="304148" y="303102"/>
                      <a:pt x="173746" y="446054"/>
                      <a:pt x="66884" y="603120"/>
                    </a:cubicBezTo>
                    <a:cubicBezTo>
                      <a:pt x="-44022" y="492215"/>
                      <a:pt x="-13888" y="282267"/>
                      <a:pt x="134189" y="134190"/>
                    </a:cubicBezTo>
                    <a:cubicBezTo>
                      <a:pt x="226737" y="41641"/>
                      <a:pt x="343454" y="-4835"/>
                      <a:pt x="445054" y="398"/>
                    </a:cubicBezTo>
                    <a:lnTo>
                      <a:pt x="504083" y="13275"/>
                    </a:lnTo>
                    <a:lnTo>
                      <a:pt x="512507" y="9788"/>
                    </a:lnTo>
                    <a:cubicBezTo>
                      <a:pt x="531303" y="4559"/>
                      <a:pt x="551018" y="1444"/>
                      <a:pt x="571338" y="3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38" name="月 837">
              <a:extLst>
                <a:ext uri="{FF2B5EF4-FFF2-40B4-BE49-F238E27FC236}">
                  <a16:creationId xmlns:a16="http://schemas.microsoft.com/office/drawing/2014/main" id="{6B138895-390A-4250-B3FF-58736CA5EF18}"/>
                </a:ext>
              </a:extLst>
            </p:cNvPr>
            <p:cNvSpPr/>
            <p:nvPr/>
          </p:nvSpPr>
          <p:spPr>
            <a:xfrm rot="2700000">
              <a:off x="7846017" y="4073433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9" name="月 838">
              <a:extLst>
                <a:ext uri="{FF2B5EF4-FFF2-40B4-BE49-F238E27FC236}">
                  <a16:creationId xmlns:a16="http://schemas.microsoft.com/office/drawing/2014/main" id="{40D99A60-1335-4649-A3AE-E2BAF67DA87F}"/>
                </a:ext>
              </a:extLst>
            </p:cNvPr>
            <p:cNvSpPr/>
            <p:nvPr/>
          </p:nvSpPr>
          <p:spPr>
            <a:xfrm rot="1800000">
              <a:off x="7883449" y="4073432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7EAD80CC-BF9A-4C9B-BDBA-4069749E2FB0}"/>
                </a:ext>
              </a:extLst>
            </p:cNvPr>
            <p:cNvSpPr/>
            <p:nvPr/>
          </p:nvSpPr>
          <p:spPr>
            <a:xfrm>
              <a:off x="7409770" y="3935949"/>
              <a:ext cx="1088912" cy="63589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2545DD9E-51F0-424F-99F5-BC5CD6CC8EAC}"/>
                </a:ext>
              </a:extLst>
            </p:cNvPr>
            <p:cNvGrpSpPr/>
            <p:nvPr/>
          </p:nvGrpSpPr>
          <p:grpSpPr>
            <a:xfrm>
              <a:off x="6501435" y="5050465"/>
              <a:ext cx="855724" cy="978672"/>
              <a:chOff x="822885" y="2341710"/>
              <a:chExt cx="673836" cy="770652"/>
            </a:xfrm>
          </p:grpSpPr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5563E70D-BBC3-4DB2-A49E-8C9AA5FD9CA9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5A4FF3EB-4C22-4107-B621-97A72D3B1089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四角形: 角を丸くする 89">
                  <a:extLst>
                    <a:ext uri="{FF2B5EF4-FFF2-40B4-BE49-F238E27FC236}">
                      <a16:creationId xmlns:a16="http://schemas.microsoft.com/office/drawing/2014/main" id="{D590885C-F21D-40F8-B9D5-39D146D3CE97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0" name="四角形: 角を丸くする 148">
                  <a:extLst>
                    <a:ext uri="{FF2B5EF4-FFF2-40B4-BE49-F238E27FC236}">
                      <a16:creationId xmlns:a16="http://schemas.microsoft.com/office/drawing/2014/main" id="{0F0EB646-8D0F-4C58-9B05-4432348BB222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1" name="四角形: 角を丸くする 149">
                  <a:extLst>
                    <a:ext uri="{FF2B5EF4-FFF2-40B4-BE49-F238E27FC236}">
                      <a16:creationId xmlns:a16="http://schemas.microsoft.com/office/drawing/2014/main" id="{7FC8C097-EAC9-4E4C-979F-83608DC64D3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2" name="四角形: 角を丸くする 150">
                  <a:extLst>
                    <a:ext uri="{FF2B5EF4-FFF2-40B4-BE49-F238E27FC236}">
                      <a16:creationId xmlns:a16="http://schemas.microsoft.com/office/drawing/2014/main" id="{0C7DF4A0-4DC0-4F21-99FE-BA1BEF98981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38D6FFE6-BC2D-49E7-B24E-154E528FCC18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4" name="四角形: 角を丸くする 97">
                  <a:extLst>
                    <a:ext uri="{FF2B5EF4-FFF2-40B4-BE49-F238E27FC236}">
                      <a16:creationId xmlns:a16="http://schemas.microsoft.com/office/drawing/2014/main" id="{4843640B-BBDD-47E3-B3FC-C6FA5FC12E20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7B4A92C5-94C0-4385-ABEA-AA898F8374DF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78B6DBB4-B954-4BCD-967F-2023DC3B3C66}"/>
                </a:ext>
              </a:extLst>
            </p:cNvPr>
            <p:cNvSpPr/>
            <p:nvPr/>
          </p:nvSpPr>
          <p:spPr>
            <a:xfrm>
              <a:off x="6887013" y="5504738"/>
              <a:ext cx="585885" cy="688983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  <a:gd name="connsiteX0" fmla="*/ 520856 w 520856"/>
                <a:gd name="connsiteY0" fmla="*/ 425778 h 629445"/>
                <a:gd name="connsiteX1" fmla="*/ 432049 w 520856"/>
                <a:gd name="connsiteY1" fmla="*/ 580985 h 629445"/>
                <a:gd name="connsiteX2" fmla="*/ 428965 w 520856"/>
                <a:gd name="connsiteY2" fmla="*/ 584481 h 629445"/>
                <a:gd name="connsiteX3" fmla="*/ 427096 w 520856"/>
                <a:gd name="connsiteY3" fmla="*/ 588312 h 629445"/>
                <a:gd name="connsiteX4" fmla="*/ 420295 w 520856"/>
                <a:gd name="connsiteY4" fmla="*/ 594310 h 629445"/>
                <a:gd name="connsiteX5" fmla="*/ 406208 w 520856"/>
                <a:gd name="connsiteY5" fmla="*/ 610282 h 629445"/>
                <a:gd name="connsiteX6" fmla="*/ 397211 w 520856"/>
                <a:gd name="connsiteY6" fmla="*/ 614672 h 629445"/>
                <a:gd name="connsiteX7" fmla="*/ 396789 w 520856"/>
                <a:gd name="connsiteY7" fmla="*/ 615044 h 629445"/>
                <a:gd name="connsiteX8" fmla="*/ 395693 w 520856"/>
                <a:gd name="connsiteY8" fmla="*/ 615413 h 629445"/>
                <a:gd name="connsiteX9" fmla="*/ 372314 w 520856"/>
                <a:gd name="connsiteY9" fmla="*/ 626822 h 629445"/>
                <a:gd name="connsiteX10" fmla="*/ 359006 w 520856"/>
                <a:gd name="connsiteY10" fmla="*/ 627749 h 629445"/>
                <a:gd name="connsiteX11" fmla="*/ 358484 w 520856"/>
                <a:gd name="connsiteY11" fmla="*/ 627925 h 629445"/>
                <a:gd name="connsiteX12" fmla="*/ 357489 w 520856"/>
                <a:gd name="connsiteY12" fmla="*/ 627855 h 629445"/>
                <a:gd name="connsiteX13" fmla="*/ 334691 w 520856"/>
                <a:gd name="connsiteY13" fmla="*/ 629445 h 629445"/>
                <a:gd name="connsiteX14" fmla="*/ 322763 w 520856"/>
                <a:gd name="connsiteY14" fmla="*/ 625434 h 629445"/>
                <a:gd name="connsiteX15" fmla="*/ 319565 w 520856"/>
                <a:gd name="connsiteY15" fmla="*/ 625211 h 629445"/>
                <a:gd name="connsiteX16" fmla="*/ 313945 w 520856"/>
                <a:gd name="connsiteY16" fmla="*/ 622469 h 629445"/>
                <a:gd name="connsiteX17" fmla="*/ 297663 w 520856"/>
                <a:gd name="connsiteY17" fmla="*/ 616993 h 629445"/>
                <a:gd name="connsiteX18" fmla="*/ 291394 w 520856"/>
                <a:gd name="connsiteY18" fmla="*/ 611464 h 629445"/>
                <a:gd name="connsiteX19" fmla="*/ 284503 w 520856"/>
                <a:gd name="connsiteY19" fmla="*/ 608101 h 629445"/>
                <a:gd name="connsiteX20" fmla="*/ 273711 w 520856"/>
                <a:gd name="connsiteY20" fmla="*/ 595867 h 629445"/>
                <a:gd name="connsiteX21" fmla="*/ 268365 w 520856"/>
                <a:gd name="connsiteY21" fmla="*/ 591152 h 629445"/>
                <a:gd name="connsiteX22" fmla="*/ 266896 w 520856"/>
                <a:gd name="connsiteY22" fmla="*/ 588140 h 629445"/>
                <a:gd name="connsiteX23" fmla="*/ 257770 w 520856"/>
                <a:gd name="connsiteY23" fmla="*/ 577794 h 629445"/>
                <a:gd name="connsiteX24" fmla="*/ 0 w 520856"/>
                <a:gd name="connsiteY24" fmla="*/ 125057 h 629445"/>
                <a:gd name="connsiteX25" fmla="*/ 156162 w 520856"/>
                <a:gd name="connsiteY25" fmla="*/ 0 h 629445"/>
                <a:gd name="connsiteX26" fmla="*/ 349746 w 520856"/>
                <a:gd name="connsiteY26" fmla="*/ 330026 h 629445"/>
                <a:gd name="connsiteX27" fmla="*/ 505242 w 520856"/>
                <a:gd name="connsiteY27" fmla="*/ 60700 h 629445"/>
                <a:gd name="connsiteX0" fmla="*/ 520856 w 520856"/>
                <a:gd name="connsiteY0" fmla="*/ 406726 h 610393"/>
                <a:gd name="connsiteX1" fmla="*/ 432049 w 520856"/>
                <a:gd name="connsiteY1" fmla="*/ 561933 h 610393"/>
                <a:gd name="connsiteX2" fmla="*/ 428965 w 520856"/>
                <a:gd name="connsiteY2" fmla="*/ 565429 h 610393"/>
                <a:gd name="connsiteX3" fmla="*/ 427096 w 520856"/>
                <a:gd name="connsiteY3" fmla="*/ 569260 h 610393"/>
                <a:gd name="connsiteX4" fmla="*/ 420295 w 520856"/>
                <a:gd name="connsiteY4" fmla="*/ 575258 h 610393"/>
                <a:gd name="connsiteX5" fmla="*/ 406208 w 520856"/>
                <a:gd name="connsiteY5" fmla="*/ 591230 h 610393"/>
                <a:gd name="connsiteX6" fmla="*/ 397211 w 520856"/>
                <a:gd name="connsiteY6" fmla="*/ 595620 h 610393"/>
                <a:gd name="connsiteX7" fmla="*/ 396789 w 520856"/>
                <a:gd name="connsiteY7" fmla="*/ 595992 h 610393"/>
                <a:gd name="connsiteX8" fmla="*/ 395693 w 520856"/>
                <a:gd name="connsiteY8" fmla="*/ 596361 h 610393"/>
                <a:gd name="connsiteX9" fmla="*/ 372314 w 520856"/>
                <a:gd name="connsiteY9" fmla="*/ 607770 h 610393"/>
                <a:gd name="connsiteX10" fmla="*/ 359006 w 520856"/>
                <a:gd name="connsiteY10" fmla="*/ 608697 h 610393"/>
                <a:gd name="connsiteX11" fmla="*/ 358484 w 520856"/>
                <a:gd name="connsiteY11" fmla="*/ 608873 h 610393"/>
                <a:gd name="connsiteX12" fmla="*/ 357489 w 520856"/>
                <a:gd name="connsiteY12" fmla="*/ 608803 h 610393"/>
                <a:gd name="connsiteX13" fmla="*/ 334691 w 520856"/>
                <a:gd name="connsiteY13" fmla="*/ 610393 h 610393"/>
                <a:gd name="connsiteX14" fmla="*/ 322763 w 520856"/>
                <a:gd name="connsiteY14" fmla="*/ 606382 h 610393"/>
                <a:gd name="connsiteX15" fmla="*/ 319565 w 520856"/>
                <a:gd name="connsiteY15" fmla="*/ 606159 h 610393"/>
                <a:gd name="connsiteX16" fmla="*/ 313945 w 520856"/>
                <a:gd name="connsiteY16" fmla="*/ 603417 h 610393"/>
                <a:gd name="connsiteX17" fmla="*/ 297663 w 520856"/>
                <a:gd name="connsiteY17" fmla="*/ 597941 h 610393"/>
                <a:gd name="connsiteX18" fmla="*/ 291394 w 520856"/>
                <a:gd name="connsiteY18" fmla="*/ 592412 h 610393"/>
                <a:gd name="connsiteX19" fmla="*/ 284503 w 520856"/>
                <a:gd name="connsiteY19" fmla="*/ 589049 h 610393"/>
                <a:gd name="connsiteX20" fmla="*/ 273711 w 520856"/>
                <a:gd name="connsiteY20" fmla="*/ 576815 h 610393"/>
                <a:gd name="connsiteX21" fmla="*/ 268365 w 520856"/>
                <a:gd name="connsiteY21" fmla="*/ 572100 h 610393"/>
                <a:gd name="connsiteX22" fmla="*/ 266896 w 520856"/>
                <a:gd name="connsiteY22" fmla="*/ 569088 h 610393"/>
                <a:gd name="connsiteX23" fmla="*/ 257770 w 520856"/>
                <a:gd name="connsiteY23" fmla="*/ 558742 h 610393"/>
                <a:gd name="connsiteX24" fmla="*/ 0 w 520856"/>
                <a:gd name="connsiteY24" fmla="*/ 106005 h 610393"/>
                <a:gd name="connsiteX25" fmla="*/ 173098 w 520856"/>
                <a:gd name="connsiteY25" fmla="*/ 0 h 610393"/>
                <a:gd name="connsiteX26" fmla="*/ 349746 w 520856"/>
                <a:gd name="connsiteY26" fmla="*/ 310974 h 610393"/>
                <a:gd name="connsiteX27" fmla="*/ 505242 w 520856"/>
                <a:gd name="connsiteY27" fmla="*/ 41648 h 610393"/>
                <a:gd name="connsiteX0" fmla="*/ 520856 w 520856"/>
                <a:gd name="connsiteY0" fmla="*/ 408843 h 612510"/>
                <a:gd name="connsiteX1" fmla="*/ 432049 w 520856"/>
                <a:gd name="connsiteY1" fmla="*/ 564050 h 612510"/>
                <a:gd name="connsiteX2" fmla="*/ 428965 w 520856"/>
                <a:gd name="connsiteY2" fmla="*/ 567546 h 612510"/>
                <a:gd name="connsiteX3" fmla="*/ 427096 w 520856"/>
                <a:gd name="connsiteY3" fmla="*/ 571377 h 612510"/>
                <a:gd name="connsiteX4" fmla="*/ 420295 w 520856"/>
                <a:gd name="connsiteY4" fmla="*/ 577375 h 612510"/>
                <a:gd name="connsiteX5" fmla="*/ 406208 w 520856"/>
                <a:gd name="connsiteY5" fmla="*/ 593347 h 612510"/>
                <a:gd name="connsiteX6" fmla="*/ 397211 w 520856"/>
                <a:gd name="connsiteY6" fmla="*/ 597737 h 612510"/>
                <a:gd name="connsiteX7" fmla="*/ 396789 w 520856"/>
                <a:gd name="connsiteY7" fmla="*/ 598109 h 612510"/>
                <a:gd name="connsiteX8" fmla="*/ 395693 w 520856"/>
                <a:gd name="connsiteY8" fmla="*/ 598478 h 612510"/>
                <a:gd name="connsiteX9" fmla="*/ 372314 w 520856"/>
                <a:gd name="connsiteY9" fmla="*/ 609887 h 612510"/>
                <a:gd name="connsiteX10" fmla="*/ 359006 w 520856"/>
                <a:gd name="connsiteY10" fmla="*/ 610814 h 612510"/>
                <a:gd name="connsiteX11" fmla="*/ 358484 w 520856"/>
                <a:gd name="connsiteY11" fmla="*/ 610990 h 612510"/>
                <a:gd name="connsiteX12" fmla="*/ 357489 w 520856"/>
                <a:gd name="connsiteY12" fmla="*/ 610920 h 612510"/>
                <a:gd name="connsiteX13" fmla="*/ 334691 w 520856"/>
                <a:gd name="connsiteY13" fmla="*/ 612510 h 612510"/>
                <a:gd name="connsiteX14" fmla="*/ 322763 w 520856"/>
                <a:gd name="connsiteY14" fmla="*/ 608499 h 612510"/>
                <a:gd name="connsiteX15" fmla="*/ 319565 w 520856"/>
                <a:gd name="connsiteY15" fmla="*/ 608276 h 612510"/>
                <a:gd name="connsiteX16" fmla="*/ 313945 w 520856"/>
                <a:gd name="connsiteY16" fmla="*/ 605534 h 612510"/>
                <a:gd name="connsiteX17" fmla="*/ 297663 w 520856"/>
                <a:gd name="connsiteY17" fmla="*/ 600058 h 612510"/>
                <a:gd name="connsiteX18" fmla="*/ 291394 w 520856"/>
                <a:gd name="connsiteY18" fmla="*/ 594529 h 612510"/>
                <a:gd name="connsiteX19" fmla="*/ 284503 w 520856"/>
                <a:gd name="connsiteY19" fmla="*/ 591166 h 612510"/>
                <a:gd name="connsiteX20" fmla="*/ 273711 w 520856"/>
                <a:gd name="connsiteY20" fmla="*/ 578932 h 612510"/>
                <a:gd name="connsiteX21" fmla="*/ 268365 w 520856"/>
                <a:gd name="connsiteY21" fmla="*/ 574217 h 612510"/>
                <a:gd name="connsiteX22" fmla="*/ 266896 w 520856"/>
                <a:gd name="connsiteY22" fmla="*/ 571205 h 612510"/>
                <a:gd name="connsiteX23" fmla="*/ 257770 w 520856"/>
                <a:gd name="connsiteY23" fmla="*/ 560859 h 612510"/>
                <a:gd name="connsiteX24" fmla="*/ 0 w 520856"/>
                <a:gd name="connsiteY24" fmla="*/ 108122 h 612510"/>
                <a:gd name="connsiteX25" fmla="*/ 166747 w 520856"/>
                <a:gd name="connsiteY25" fmla="*/ 0 h 612510"/>
                <a:gd name="connsiteX26" fmla="*/ 349746 w 520856"/>
                <a:gd name="connsiteY26" fmla="*/ 313091 h 612510"/>
                <a:gd name="connsiteX27" fmla="*/ 505242 w 520856"/>
                <a:gd name="connsiteY27" fmla="*/ 43765 h 6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0856" h="612510">
                  <a:moveTo>
                    <a:pt x="520856" y="408843"/>
                  </a:moveTo>
                  <a:lnTo>
                    <a:pt x="432049" y="564050"/>
                  </a:lnTo>
                  <a:lnTo>
                    <a:pt x="428965" y="567546"/>
                  </a:lnTo>
                  <a:lnTo>
                    <a:pt x="427096" y="571377"/>
                  </a:lnTo>
                  <a:lnTo>
                    <a:pt x="420295" y="577375"/>
                  </a:lnTo>
                  <a:lnTo>
                    <a:pt x="406208" y="593347"/>
                  </a:lnTo>
                  <a:lnTo>
                    <a:pt x="397211" y="597737"/>
                  </a:lnTo>
                  <a:lnTo>
                    <a:pt x="396789" y="598109"/>
                  </a:lnTo>
                  <a:lnTo>
                    <a:pt x="395693" y="598478"/>
                  </a:lnTo>
                  <a:lnTo>
                    <a:pt x="372314" y="609887"/>
                  </a:lnTo>
                  <a:lnTo>
                    <a:pt x="359006" y="610814"/>
                  </a:lnTo>
                  <a:lnTo>
                    <a:pt x="358484" y="610990"/>
                  </a:lnTo>
                  <a:lnTo>
                    <a:pt x="357489" y="610920"/>
                  </a:lnTo>
                  <a:lnTo>
                    <a:pt x="334691" y="612510"/>
                  </a:lnTo>
                  <a:lnTo>
                    <a:pt x="322763" y="608499"/>
                  </a:lnTo>
                  <a:lnTo>
                    <a:pt x="319565" y="608276"/>
                  </a:lnTo>
                  <a:lnTo>
                    <a:pt x="313945" y="605534"/>
                  </a:lnTo>
                  <a:lnTo>
                    <a:pt x="297663" y="600058"/>
                  </a:lnTo>
                  <a:lnTo>
                    <a:pt x="291394" y="594529"/>
                  </a:lnTo>
                  <a:lnTo>
                    <a:pt x="284503" y="591166"/>
                  </a:lnTo>
                  <a:lnTo>
                    <a:pt x="273711" y="578932"/>
                  </a:lnTo>
                  <a:lnTo>
                    <a:pt x="268365" y="574217"/>
                  </a:lnTo>
                  <a:lnTo>
                    <a:pt x="266896" y="571205"/>
                  </a:lnTo>
                  <a:lnTo>
                    <a:pt x="257770" y="560859"/>
                  </a:lnTo>
                  <a:lnTo>
                    <a:pt x="0" y="108122"/>
                  </a:lnTo>
                  <a:lnTo>
                    <a:pt x="166747" y="0"/>
                  </a:lnTo>
                  <a:lnTo>
                    <a:pt x="349746" y="313091"/>
                  </a:lnTo>
                  <a:lnTo>
                    <a:pt x="505242" y="43765"/>
                  </a:lnTo>
                </a:path>
              </a:pathLst>
            </a:custGeom>
            <a:pattFill prst="ltVert">
              <a:fgClr>
                <a:schemeClr val="bg1"/>
              </a:fgClr>
              <a:bgClr>
                <a:srgbClr val="FFC0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7" name="円/楕円 638">
              <a:extLst>
                <a:ext uri="{FF2B5EF4-FFF2-40B4-BE49-F238E27FC236}">
                  <a16:creationId xmlns:a16="http://schemas.microsoft.com/office/drawing/2014/main" id="{6741D6B0-696F-4FB2-B981-64552640F4F0}"/>
                </a:ext>
              </a:extLst>
            </p:cNvPr>
            <p:cNvSpPr/>
            <p:nvPr/>
          </p:nvSpPr>
          <p:spPr>
            <a:xfrm>
              <a:off x="7779746" y="5029664"/>
              <a:ext cx="349498" cy="129864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8679"/>
                <a:gd name="connsiteY0" fmla="*/ 11409 h 102676"/>
                <a:gd name="connsiteX1" fmla="*/ 195956 w 198679"/>
                <a:gd name="connsiteY1" fmla="*/ 11409 h 102676"/>
                <a:gd name="connsiteX2" fmla="*/ 97978 w 198679"/>
                <a:gd name="connsiteY2" fmla="*/ 102676 h 102676"/>
                <a:gd name="connsiteX3" fmla="*/ 0 w 198679"/>
                <a:gd name="connsiteY3" fmla="*/ 11409 h 1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79" h="102676">
                  <a:moveTo>
                    <a:pt x="0" y="11409"/>
                  </a:moveTo>
                  <a:cubicBezTo>
                    <a:pt x="16330" y="-3802"/>
                    <a:pt x="179626" y="-3802"/>
                    <a:pt x="195956" y="11409"/>
                  </a:cubicBezTo>
                  <a:cubicBezTo>
                    <a:pt x="212286" y="26620"/>
                    <a:pt x="152090" y="102676"/>
                    <a:pt x="97978" y="102676"/>
                  </a:cubicBezTo>
                  <a:cubicBezTo>
                    <a:pt x="43866" y="102676"/>
                    <a:pt x="0" y="38142"/>
                    <a:pt x="0" y="1140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0336928F-8B85-4A1E-B4C7-4F05D0085435}"/>
                </a:ext>
              </a:extLst>
            </p:cNvPr>
            <p:cNvSpPr/>
            <p:nvPr/>
          </p:nvSpPr>
          <p:spPr>
            <a:xfrm>
              <a:off x="7588931" y="4606892"/>
              <a:ext cx="204900" cy="102450"/>
            </a:xfrm>
            <a:custGeom>
              <a:avLst/>
              <a:gdLst>
                <a:gd name="connsiteX0" fmla="*/ 171737 w 343474"/>
                <a:gd name="connsiteY0" fmla="*/ 0 h 171737"/>
                <a:gd name="connsiteX1" fmla="*/ 343474 w 343474"/>
                <a:gd name="connsiteY1" fmla="*/ 171737 h 171737"/>
                <a:gd name="connsiteX2" fmla="*/ 272165 w 343474"/>
                <a:gd name="connsiteY2" fmla="*/ 171737 h 171737"/>
                <a:gd name="connsiteX3" fmla="*/ 171737 w 343474"/>
                <a:gd name="connsiteY3" fmla="*/ 71309 h 171737"/>
                <a:gd name="connsiteX4" fmla="*/ 71309 w 343474"/>
                <a:gd name="connsiteY4" fmla="*/ 171737 h 171737"/>
                <a:gd name="connsiteX5" fmla="*/ 0 w 343474"/>
                <a:gd name="connsiteY5" fmla="*/ 171737 h 171737"/>
                <a:gd name="connsiteX6" fmla="*/ 171737 w 343474"/>
                <a:gd name="connsiteY6" fmla="*/ 0 h 17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474" h="171737">
                  <a:moveTo>
                    <a:pt x="171737" y="0"/>
                  </a:moveTo>
                  <a:cubicBezTo>
                    <a:pt x="266585" y="0"/>
                    <a:pt x="343474" y="76889"/>
                    <a:pt x="343474" y="171737"/>
                  </a:cubicBezTo>
                  <a:lnTo>
                    <a:pt x="272165" y="171737"/>
                  </a:lnTo>
                  <a:cubicBezTo>
                    <a:pt x="272165" y="116272"/>
                    <a:pt x="227202" y="71309"/>
                    <a:pt x="171737" y="71309"/>
                  </a:cubicBezTo>
                  <a:cubicBezTo>
                    <a:pt x="116272" y="71309"/>
                    <a:pt x="71309" y="116272"/>
                    <a:pt x="71309" y="171737"/>
                  </a:cubicBezTo>
                  <a:lnTo>
                    <a:pt x="0" y="171737"/>
                  </a:lnTo>
                  <a:cubicBezTo>
                    <a:pt x="0" y="76889"/>
                    <a:pt x="76889" y="0"/>
                    <a:pt x="1717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44AC92C1-DA91-43F5-BC16-E6897C6F33FA}"/>
                </a:ext>
              </a:extLst>
            </p:cNvPr>
            <p:cNvSpPr/>
            <p:nvPr/>
          </p:nvSpPr>
          <p:spPr>
            <a:xfrm>
              <a:off x="8112806" y="4606892"/>
              <a:ext cx="204900" cy="102450"/>
            </a:xfrm>
            <a:custGeom>
              <a:avLst/>
              <a:gdLst>
                <a:gd name="connsiteX0" fmla="*/ 171737 w 343474"/>
                <a:gd name="connsiteY0" fmla="*/ 0 h 171737"/>
                <a:gd name="connsiteX1" fmla="*/ 343474 w 343474"/>
                <a:gd name="connsiteY1" fmla="*/ 171737 h 171737"/>
                <a:gd name="connsiteX2" fmla="*/ 272165 w 343474"/>
                <a:gd name="connsiteY2" fmla="*/ 171737 h 171737"/>
                <a:gd name="connsiteX3" fmla="*/ 171737 w 343474"/>
                <a:gd name="connsiteY3" fmla="*/ 71309 h 171737"/>
                <a:gd name="connsiteX4" fmla="*/ 71309 w 343474"/>
                <a:gd name="connsiteY4" fmla="*/ 171737 h 171737"/>
                <a:gd name="connsiteX5" fmla="*/ 0 w 343474"/>
                <a:gd name="connsiteY5" fmla="*/ 171737 h 171737"/>
                <a:gd name="connsiteX6" fmla="*/ 171737 w 343474"/>
                <a:gd name="connsiteY6" fmla="*/ 0 h 17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474" h="171737">
                  <a:moveTo>
                    <a:pt x="171737" y="0"/>
                  </a:moveTo>
                  <a:cubicBezTo>
                    <a:pt x="266585" y="0"/>
                    <a:pt x="343474" y="76889"/>
                    <a:pt x="343474" y="171737"/>
                  </a:cubicBezTo>
                  <a:lnTo>
                    <a:pt x="272165" y="171737"/>
                  </a:lnTo>
                  <a:cubicBezTo>
                    <a:pt x="272165" y="116272"/>
                    <a:pt x="227202" y="71309"/>
                    <a:pt x="171737" y="71309"/>
                  </a:cubicBezTo>
                  <a:cubicBezTo>
                    <a:pt x="116272" y="71309"/>
                    <a:pt x="71309" y="116272"/>
                    <a:pt x="71309" y="171737"/>
                  </a:cubicBezTo>
                  <a:lnTo>
                    <a:pt x="0" y="171737"/>
                  </a:lnTo>
                  <a:cubicBezTo>
                    <a:pt x="0" y="76889"/>
                    <a:pt x="76889" y="0"/>
                    <a:pt x="1717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772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F1F8573-32DE-4411-BB1C-A85EACC57173}"/>
              </a:ext>
            </a:extLst>
          </p:cNvPr>
          <p:cNvGrpSpPr/>
          <p:nvPr/>
        </p:nvGrpSpPr>
        <p:grpSpPr>
          <a:xfrm>
            <a:off x="1346207" y="1076326"/>
            <a:ext cx="1411687" cy="2466943"/>
            <a:chOff x="1346207" y="1076326"/>
            <a:chExt cx="1411687" cy="2466943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DBE4A779-CB1F-45E0-973C-03C409B8FC75}"/>
                </a:ext>
              </a:extLst>
            </p:cNvPr>
            <p:cNvGrpSpPr/>
            <p:nvPr/>
          </p:nvGrpSpPr>
          <p:grpSpPr>
            <a:xfrm rot="16200000" flipH="1">
              <a:off x="1589246" y="2124436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512" name="涙形 511">
                <a:extLst>
                  <a:ext uri="{FF2B5EF4-FFF2-40B4-BE49-F238E27FC236}">
                    <a16:creationId xmlns:a16="http://schemas.microsoft.com/office/drawing/2014/main" id="{62F6519D-FE15-4F42-B3AC-7B9032896507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涙形 512">
                <a:extLst>
                  <a:ext uri="{FF2B5EF4-FFF2-40B4-BE49-F238E27FC236}">
                    <a16:creationId xmlns:a16="http://schemas.microsoft.com/office/drawing/2014/main" id="{994D8D21-BFE2-49D9-B9E4-9C7A032EB8DA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9CA2CAEB-477A-459E-8F46-A4016475D9EB}"/>
                </a:ext>
              </a:extLst>
            </p:cNvPr>
            <p:cNvGrpSpPr/>
            <p:nvPr/>
          </p:nvGrpSpPr>
          <p:grpSpPr>
            <a:xfrm rot="5400000">
              <a:off x="2237343" y="2124436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515" name="涙形 514">
                <a:extLst>
                  <a:ext uri="{FF2B5EF4-FFF2-40B4-BE49-F238E27FC236}">
                    <a16:creationId xmlns:a16="http://schemas.microsoft.com/office/drawing/2014/main" id="{2B0D4E7C-D798-48AE-AFEA-6C6245D390FC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涙形 515">
                <a:extLst>
                  <a:ext uri="{FF2B5EF4-FFF2-40B4-BE49-F238E27FC236}">
                    <a16:creationId xmlns:a16="http://schemas.microsoft.com/office/drawing/2014/main" id="{6DBCC358-C7E3-4CD6-BEAF-E5C95AD4CBF4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83F3E9B8-1A5E-4C8B-8ED4-49571E833B27}"/>
                </a:ext>
              </a:extLst>
            </p:cNvPr>
            <p:cNvGrpSpPr/>
            <p:nvPr/>
          </p:nvGrpSpPr>
          <p:grpSpPr>
            <a:xfrm>
              <a:off x="1477671" y="1339331"/>
              <a:ext cx="1193236" cy="656581"/>
              <a:chOff x="4376033" y="1381139"/>
              <a:chExt cx="1193236" cy="656581"/>
            </a:xfrm>
            <a:solidFill>
              <a:srgbClr val="FFCC00"/>
            </a:solidFill>
          </p:grpSpPr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D1D540CA-B5AC-4EFF-9C53-1D3041F8CE01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C746D1AB-D9D9-4F4D-9F42-CA42AB01AA16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CAF2D95-8600-4375-8547-D291DB896B88}"/>
                </a:ext>
              </a:extLst>
            </p:cNvPr>
            <p:cNvSpPr/>
            <p:nvPr/>
          </p:nvSpPr>
          <p:spPr>
            <a:xfrm>
              <a:off x="1532042" y="1131458"/>
              <a:ext cx="1055683" cy="98259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7" name="片側の 2 つの角を丸めた四角形 144">
              <a:extLst>
                <a:ext uri="{FF2B5EF4-FFF2-40B4-BE49-F238E27FC236}">
                  <a16:creationId xmlns:a16="http://schemas.microsoft.com/office/drawing/2014/main" id="{8489567F-C319-4F80-8EEF-E1030AAE7C87}"/>
                </a:ext>
              </a:extLst>
            </p:cNvPr>
            <p:cNvSpPr/>
            <p:nvPr/>
          </p:nvSpPr>
          <p:spPr>
            <a:xfrm>
              <a:off x="1547739" y="2443956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Horz">
              <a:fgClr>
                <a:srgbClr val="002060"/>
              </a:fgClr>
              <a:bgClr>
                <a:srgbClr val="00B0F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05286BCD-5882-4889-9120-6D3D11282659}"/>
                </a:ext>
              </a:extLst>
            </p:cNvPr>
            <p:cNvSpPr/>
            <p:nvPr/>
          </p:nvSpPr>
          <p:spPr>
            <a:xfrm>
              <a:off x="1851583" y="2205966"/>
              <a:ext cx="423376" cy="311990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9" name="台形 498">
              <a:extLst>
                <a:ext uri="{FF2B5EF4-FFF2-40B4-BE49-F238E27FC236}">
                  <a16:creationId xmlns:a16="http://schemas.microsoft.com/office/drawing/2014/main" id="{75B8C4A7-A376-48E4-8A90-21954C2AF3C5}"/>
                </a:ext>
              </a:extLst>
            </p:cNvPr>
            <p:cNvSpPr/>
            <p:nvPr/>
          </p:nvSpPr>
          <p:spPr>
            <a:xfrm>
              <a:off x="1734358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5305EBEC-9334-4238-A9FA-D64411B59C0C}"/>
                </a:ext>
              </a:extLst>
            </p:cNvPr>
            <p:cNvSpPr/>
            <p:nvPr/>
          </p:nvSpPr>
          <p:spPr>
            <a:xfrm>
              <a:off x="2268926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1" name="台形 500">
              <a:extLst>
                <a:ext uri="{FF2B5EF4-FFF2-40B4-BE49-F238E27FC236}">
                  <a16:creationId xmlns:a16="http://schemas.microsoft.com/office/drawing/2014/main" id="{63FCECCC-993A-464C-8E1E-AB22BAAE773E}"/>
                </a:ext>
              </a:extLst>
            </p:cNvPr>
            <p:cNvSpPr/>
            <p:nvPr/>
          </p:nvSpPr>
          <p:spPr>
            <a:xfrm>
              <a:off x="1613294" y="2781272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0F58237D-6548-44EF-B7DB-37F1A1E784F9}"/>
                </a:ext>
              </a:extLst>
            </p:cNvPr>
            <p:cNvSpPr/>
            <p:nvPr/>
          </p:nvSpPr>
          <p:spPr>
            <a:xfrm>
              <a:off x="1743394" y="2391960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3" name="楕円 502">
              <a:extLst>
                <a:ext uri="{FF2B5EF4-FFF2-40B4-BE49-F238E27FC236}">
                  <a16:creationId xmlns:a16="http://schemas.microsoft.com/office/drawing/2014/main" id="{7F3687BE-3C6F-4518-B22A-3FD07BCB52B1}"/>
                </a:ext>
              </a:extLst>
            </p:cNvPr>
            <p:cNvSpPr/>
            <p:nvPr/>
          </p:nvSpPr>
          <p:spPr>
            <a:xfrm>
              <a:off x="2029390" y="2647784"/>
              <a:ext cx="63808" cy="6610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231BD957-4C65-4D5F-B8E5-8124F33879A4}"/>
                </a:ext>
              </a:extLst>
            </p:cNvPr>
            <p:cNvGrpSpPr/>
            <p:nvPr/>
          </p:nvGrpSpPr>
          <p:grpSpPr>
            <a:xfrm flipH="1">
              <a:off x="2253252" y="2688756"/>
              <a:ext cx="504642" cy="836308"/>
              <a:chOff x="5797984" y="2770817"/>
              <a:chExt cx="456180" cy="755996"/>
            </a:xfrm>
            <a:pattFill prst="dkHorz">
              <a:fgClr>
                <a:srgbClr val="002060"/>
              </a:fgClr>
              <a:bgClr>
                <a:srgbClr val="00B0F0"/>
              </a:bgClr>
            </a:pattFill>
          </p:grpSpPr>
          <p:sp>
            <p:nvSpPr>
              <p:cNvPr id="505" name="四角形: 角を丸くする 8">
                <a:extLst>
                  <a:ext uri="{FF2B5EF4-FFF2-40B4-BE49-F238E27FC236}">
                    <a16:creationId xmlns:a16="http://schemas.microsoft.com/office/drawing/2014/main" id="{01E91246-038B-4F23-8799-3599C309CB20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C8BF399-6EF8-481D-96E7-D87CCBD6D445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587594EF-FC02-4B47-8E29-6F3853531156}"/>
                </a:ext>
              </a:extLst>
            </p:cNvPr>
            <p:cNvGrpSpPr/>
            <p:nvPr/>
          </p:nvGrpSpPr>
          <p:grpSpPr>
            <a:xfrm>
              <a:off x="1441255" y="1299180"/>
              <a:ext cx="1240034" cy="1061898"/>
              <a:chOff x="1297904" y="2379247"/>
              <a:chExt cx="1277659" cy="1160106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D14F5975-478F-40EA-BA0A-2AB4EC45937F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96CED85F-6398-4C1E-9503-B56B862E50D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6" name="円/楕円 489">
                    <a:extLst>
                      <a:ext uri="{FF2B5EF4-FFF2-40B4-BE49-F238E27FC236}">
                        <a16:creationId xmlns:a16="http://schemas.microsoft.com/office/drawing/2014/main" id="{7043C840-7F52-4F17-A7DD-73DBD6CA659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7" name="円/楕円 490">
                    <a:extLst>
                      <a:ext uri="{FF2B5EF4-FFF2-40B4-BE49-F238E27FC236}">
                        <a16:creationId xmlns:a16="http://schemas.microsoft.com/office/drawing/2014/main" id="{2C6442A4-87B2-4D24-ABF5-3F8036C3B99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4F3F2B3B-2AEE-4D5E-8C0B-53EEFC89731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4" name="円/楕円 487">
                    <a:extLst>
                      <a:ext uri="{FF2B5EF4-FFF2-40B4-BE49-F238E27FC236}">
                        <a16:creationId xmlns:a16="http://schemas.microsoft.com/office/drawing/2014/main" id="{5F80ECF0-B939-43E5-8850-E04DB0AA453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5" name="円/楕円 488">
                    <a:extLst>
                      <a:ext uri="{FF2B5EF4-FFF2-40B4-BE49-F238E27FC236}">
                        <a16:creationId xmlns:a16="http://schemas.microsoft.com/office/drawing/2014/main" id="{F16F67DA-6CC0-4AAA-AF26-D0C38584A6F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3" name="円/楕円 486">
                  <a:extLst>
                    <a:ext uri="{FF2B5EF4-FFF2-40B4-BE49-F238E27FC236}">
                      <a16:creationId xmlns:a16="http://schemas.microsoft.com/office/drawing/2014/main" id="{98D630D6-3F18-4C8A-8DE7-FD9F9584146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3" name="円/楕円 479">
                <a:extLst>
                  <a:ext uri="{FF2B5EF4-FFF2-40B4-BE49-F238E27FC236}">
                    <a16:creationId xmlns:a16="http://schemas.microsoft.com/office/drawing/2014/main" id="{9208ABE2-154C-4386-A1B1-33458A618B4D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円/楕円 480">
                <a:extLst>
                  <a:ext uri="{FF2B5EF4-FFF2-40B4-BE49-F238E27FC236}">
                    <a16:creationId xmlns:a16="http://schemas.microsoft.com/office/drawing/2014/main" id="{175EC90E-816C-4F28-80BE-3C4C13D662C3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円/楕円 472">
                <a:extLst>
                  <a:ext uri="{FF2B5EF4-FFF2-40B4-BE49-F238E27FC236}">
                    <a16:creationId xmlns:a16="http://schemas.microsoft.com/office/drawing/2014/main" id="{FFA1A764-4766-4ECA-B202-2D0EB63F741B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円/楕円 473">
                <a:extLst>
                  <a:ext uri="{FF2B5EF4-FFF2-40B4-BE49-F238E27FC236}">
                    <a16:creationId xmlns:a16="http://schemas.microsoft.com/office/drawing/2014/main" id="{7F970A2C-FC2B-4355-A51F-A3C38E6FB095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67921E9F-FCC5-42AE-8DDC-4114DA325EBB}"/>
                  </a:ext>
                </a:extLst>
              </p:cNvPr>
              <p:cNvSpPr/>
              <p:nvPr/>
            </p:nvSpPr>
            <p:spPr>
              <a:xfrm>
                <a:off x="1871593" y="3056054"/>
                <a:ext cx="135252" cy="188028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29E06519-BAAC-4BF3-B171-05B83E27F59F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27939CB-186D-4AF7-9E32-8668373A8E1B}"/>
                </a:ext>
              </a:extLst>
            </p:cNvPr>
            <p:cNvGrpSpPr/>
            <p:nvPr/>
          </p:nvGrpSpPr>
          <p:grpSpPr>
            <a:xfrm flipH="1">
              <a:off x="1346207" y="2691048"/>
              <a:ext cx="504642" cy="836308"/>
              <a:chOff x="1393624" y="2688756"/>
              <a:chExt cx="504642" cy="836308"/>
            </a:xfrm>
            <a:pattFill prst="dkHorz">
              <a:fgClr>
                <a:srgbClr val="002060"/>
              </a:fgClr>
              <a:bgClr>
                <a:srgbClr val="00B0F0"/>
              </a:bgClr>
            </a:pattFill>
          </p:grpSpPr>
          <p:sp>
            <p:nvSpPr>
              <p:cNvPr id="509" name="四角形: 角を丸くする 8">
                <a:extLst>
                  <a:ext uri="{FF2B5EF4-FFF2-40B4-BE49-F238E27FC236}">
                    <a16:creationId xmlns:a16="http://schemas.microsoft.com/office/drawing/2014/main" id="{E63F41E2-D5CF-4023-B60E-28E99AEC3A12}"/>
                  </a:ext>
                </a:extLst>
              </p:cNvPr>
              <p:cNvSpPr/>
              <p:nvPr/>
            </p:nvSpPr>
            <p:spPr>
              <a:xfrm rot="20098952" flipH="1">
                <a:off x="1624177" y="2688756"/>
                <a:ext cx="214506" cy="676472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FFB7BCE7-4460-4B3F-B98D-C39DADFEFA22}"/>
                  </a:ext>
                </a:extLst>
              </p:cNvPr>
              <p:cNvSpPr/>
              <p:nvPr/>
            </p:nvSpPr>
            <p:spPr>
              <a:xfrm rot="2729388" flipH="1">
                <a:off x="1536658" y="3163456"/>
                <a:ext cx="218574" cy="504642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9A2AD3FD-2ECA-4C1D-91F7-11840F166D2E}"/>
                </a:ext>
              </a:extLst>
            </p:cNvPr>
            <p:cNvSpPr/>
            <p:nvPr/>
          </p:nvSpPr>
          <p:spPr>
            <a:xfrm>
              <a:off x="1528449" y="1076326"/>
              <a:ext cx="1071876" cy="59821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222FC8E-9499-4C7A-9538-ED1D901F05E3}"/>
              </a:ext>
            </a:extLst>
          </p:cNvPr>
          <p:cNvGrpSpPr/>
          <p:nvPr/>
        </p:nvGrpSpPr>
        <p:grpSpPr>
          <a:xfrm>
            <a:off x="4259841" y="1047290"/>
            <a:ext cx="1411687" cy="2495979"/>
            <a:chOff x="4259841" y="1047290"/>
            <a:chExt cx="1411687" cy="2495979"/>
          </a:xfrm>
        </p:grpSpPr>
        <p:sp>
          <p:nvSpPr>
            <p:cNvPr id="548" name="片側の 2 つの角を丸めた四角形 144">
              <a:extLst>
                <a:ext uri="{FF2B5EF4-FFF2-40B4-BE49-F238E27FC236}">
                  <a16:creationId xmlns:a16="http://schemas.microsoft.com/office/drawing/2014/main" id="{72C55695-E8A5-41F6-AA3A-C27C957EA5A6}"/>
                </a:ext>
              </a:extLst>
            </p:cNvPr>
            <p:cNvSpPr/>
            <p:nvPr/>
          </p:nvSpPr>
          <p:spPr>
            <a:xfrm>
              <a:off x="4461373" y="2443956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0" name="台形 549">
              <a:extLst>
                <a:ext uri="{FF2B5EF4-FFF2-40B4-BE49-F238E27FC236}">
                  <a16:creationId xmlns:a16="http://schemas.microsoft.com/office/drawing/2014/main" id="{B5240D05-92AF-428B-926C-18706877F34B}"/>
                </a:ext>
              </a:extLst>
            </p:cNvPr>
            <p:cNvSpPr/>
            <p:nvPr/>
          </p:nvSpPr>
          <p:spPr>
            <a:xfrm>
              <a:off x="4647992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1" name="台形 550">
              <a:extLst>
                <a:ext uri="{FF2B5EF4-FFF2-40B4-BE49-F238E27FC236}">
                  <a16:creationId xmlns:a16="http://schemas.microsoft.com/office/drawing/2014/main" id="{FC93AFCB-BE5B-4CCB-9573-C969925A0EE3}"/>
                </a:ext>
              </a:extLst>
            </p:cNvPr>
            <p:cNvSpPr/>
            <p:nvPr/>
          </p:nvSpPr>
          <p:spPr>
            <a:xfrm>
              <a:off x="5182560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2" name="台形 551">
              <a:extLst>
                <a:ext uri="{FF2B5EF4-FFF2-40B4-BE49-F238E27FC236}">
                  <a16:creationId xmlns:a16="http://schemas.microsoft.com/office/drawing/2014/main" id="{D4D72775-B69E-4F5D-83D4-6DAD9027EEEE}"/>
                </a:ext>
              </a:extLst>
            </p:cNvPr>
            <p:cNvSpPr/>
            <p:nvPr/>
          </p:nvSpPr>
          <p:spPr>
            <a:xfrm>
              <a:off x="4526928" y="2781272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CA844677-B11B-4E11-A358-94E499A33DEE}"/>
                </a:ext>
              </a:extLst>
            </p:cNvPr>
            <p:cNvSpPr/>
            <p:nvPr/>
          </p:nvSpPr>
          <p:spPr>
            <a:xfrm>
              <a:off x="4943024" y="2647784"/>
              <a:ext cx="63808" cy="6610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91B5E7A6-698B-4C01-802A-A56BC1265DBB}"/>
                </a:ext>
              </a:extLst>
            </p:cNvPr>
            <p:cNvGrpSpPr/>
            <p:nvPr/>
          </p:nvGrpSpPr>
          <p:grpSpPr>
            <a:xfrm flipH="1">
              <a:off x="5166886" y="2688756"/>
              <a:ext cx="504642" cy="836308"/>
              <a:chOff x="5797984" y="2770817"/>
              <a:chExt cx="456180" cy="755996"/>
            </a:xfr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556" name="四角形: 角を丸くする 8">
                <a:extLst>
                  <a:ext uri="{FF2B5EF4-FFF2-40B4-BE49-F238E27FC236}">
                    <a16:creationId xmlns:a16="http://schemas.microsoft.com/office/drawing/2014/main" id="{DDF3EDC4-BA0E-43DE-B2E7-01C207DA5A58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273C6ACF-E7E7-4B47-AFAF-25E3B9E2F9BD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A6A91E0B-673B-4E7D-A48C-AF7478E451EF}"/>
                </a:ext>
              </a:extLst>
            </p:cNvPr>
            <p:cNvGrpSpPr/>
            <p:nvPr/>
          </p:nvGrpSpPr>
          <p:grpSpPr>
            <a:xfrm flipH="1">
              <a:off x="4259841" y="2691048"/>
              <a:ext cx="504642" cy="836308"/>
              <a:chOff x="1393624" y="2688756"/>
              <a:chExt cx="504642" cy="836308"/>
            </a:xfr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559" name="四角形: 角を丸くする 8">
                <a:extLst>
                  <a:ext uri="{FF2B5EF4-FFF2-40B4-BE49-F238E27FC236}">
                    <a16:creationId xmlns:a16="http://schemas.microsoft.com/office/drawing/2014/main" id="{6AC88D9A-BCC3-4A45-BD26-E67DB0835934}"/>
                  </a:ext>
                </a:extLst>
              </p:cNvPr>
              <p:cNvSpPr/>
              <p:nvPr/>
            </p:nvSpPr>
            <p:spPr>
              <a:xfrm rot="20098952" flipH="1">
                <a:off x="1624177" y="2688756"/>
                <a:ext cx="214506" cy="676472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8D28C7A3-712D-4FC3-892A-4F28D7C113AA}"/>
                  </a:ext>
                </a:extLst>
              </p:cNvPr>
              <p:cNvSpPr/>
              <p:nvPr/>
            </p:nvSpPr>
            <p:spPr>
              <a:xfrm rot="2729388" flipH="1">
                <a:off x="1536658" y="3163456"/>
                <a:ext cx="218574" cy="504642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F48AD00F-2006-4325-BFAD-802BB19214F4}"/>
                </a:ext>
              </a:extLst>
            </p:cNvPr>
            <p:cNvSpPr/>
            <p:nvPr/>
          </p:nvSpPr>
          <p:spPr>
            <a:xfrm>
              <a:off x="4756052" y="2198798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17C1B691-9A8C-4C87-904C-1552C99D6319}"/>
                </a:ext>
              </a:extLst>
            </p:cNvPr>
            <p:cNvGrpSpPr/>
            <p:nvPr/>
          </p:nvGrpSpPr>
          <p:grpSpPr>
            <a:xfrm>
              <a:off x="4372098" y="1047290"/>
              <a:ext cx="1241302" cy="1366651"/>
              <a:chOff x="4396131" y="1076326"/>
              <a:chExt cx="1193236" cy="1313731"/>
            </a:xfrm>
          </p:grpSpPr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BF72E835-0880-40AD-9BE7-AAFB6EEA88F3}"/>
                  </a:ext>
                </a:extLst>
              </p:cNvPr>
              <p:cNvGrpSpPr/>
              <p:nvPr/>
            </p:nvGrpSpPr>
            <p:grpSpPr>
              <a:xfrm rot="16200000" flipH="1">
                <a:off x="4507706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92" name="涙形 591">
                  <a:extLst>
                    <a:ext uri="{FF2B5EF4-FFF2-40B4-BE49-F238E27FC236}">
                      <a16:creationId xmlns:a16="http://schemas.microsoft.com/office/drawing/2014/main" id="{7B90D45C-BAA4-41EF-B6CB-36CB68685C05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涙形 592">
                  <a:extLst>
                    <a:ext uri="{FF2B5EF4-FFF2-40B4-BE49-F238E27FC236}">
                      <a16:creationId xmlns:a16="http://schemas.microsoft.com/office/drawing/2014/main" id="{C3EB647A-15FC-4920-AFAD-9589EC3A7604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9DC2A4FE-CFAF-45F0-83CF-767CAF5FF535}"/>
                  </a:ext>
                </a:extLst>
              </p:cNvPr>
              <p:cNvGrpSpPr/>
              <p:nvPr/>
            </p:nvGrpSpPr>
            <p:grpSpPr>
              <a:xfrm rot="5400000">
                <a:off x="5155803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90" name="涙形 589">
                  <a:extLst>
                    <a:ext uri="{FF2B5EF4-FFF2-40B4-BE49-F238E27FC236}">
                      <a16:creationId xmlns:a16="http://schemas.microsoft.com/office/drawing/2014/main" id="{55B5938C-EABD-4E4F-BFF3-CA459987BE21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涙形 590">
                  <a:extLst>
                    <a:ext uri="{FF2B5EF4-FFF2-40B4-BE49-F238E27FC236}">
                      <a16:creationId xmlns:a16="http://schemas.microsoft.com/office/drawing/2014/main" id="{D00A99ED-DF78-469E-91D5-53529F1C68A8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949E4AF9-B8B8-49A2-8F5F-3FC60064765D}"/>
                  </a:ext>
                </a:extLst>
              </p:cNvPr>
              <p:cNvGrpSpPr/>
              <p:nvPr/>
            </p:nvGrpSpPr>
            <p:grpSpPr>
              <a:xfrm>
                <a:off x="439613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0C72D456-5DA8-4610-B480-5011F95CB8C3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四角形: 角を丸くする 588">
                  <a:extLst>
                    <a:ext uri="{FF2B5EF4-FFF2-40B4-BE49-F238E27FC236}">
                      <a16:creationId xmlns:a16="http://schemas.microsoft.com/office/drawing/2014/main" id="{AB2216A2-311A-4BE7-9EBC-D42FE0E86100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BC102F50-64FF-49AA-AB46-E5D1AB2E1AEB}"/>
                  </a:ext>
                </a:extLst>
              </p:cNvPr>
              <p:cNvGrpSpPr/>
              <p:nvPr/>
            </p:nvGrpSpPr>
            <p:grpSpPr>
              <a:xfrm>
                <a:off x="4408999" y="1205952"/>
                <a:ext cx="1148709" cy="1113318"/>
                <a:chOff x="3303076" y="141961"/>
                <a:chExt cx="1277659" cy="1238295"/>
              </a:xfrm>
            </p:grpSpPr>
            <p:sp>
              <p:nvSpPr>
                <p:cNvPr id="568" name="フリーフォーム 540">
                  <a:extLst>
                    <a:ext uri="{FF2B5EF4-FFF2-40B4-BE49-F238E27FC236}">
                      <a16:creationId xmlns:a16="http://schemas.microsoft.com/office/drawing/2014/main" id="{D76F34E3-ACFC-41E7-AC13-BD9AC2AD0AF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95788067-908B-4F95-AEB2-D7DBC1F68BB4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586" name="円/楕円 564">
                    <a:extLst>
                      <a:ext uri="{FF2B5EF4-FFF2-40B4-BE49-F238E27FC236}">
                        <a16:creationId xmlns:a16="http://schemas.microsoft.com/office/drawing/2014/main" id="{C526C0EC-D3E9-48D1-8986-AF6FFA3703C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7" name="円/楕円 565">
                    <a:extLst>
                      <a:ext uri="{FF2B5EF4-FFF2-40B4-BE49-F238E27FC236}">
                        <a16:creationId xmlns:a16="http://schemas.microsoft.com/office/drawing/2014/main" id="{08571A0C-86DE-474E-9C99-E4C82787C1B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F55A1B1E-3810-4E60-B66E-7729E318FA3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584" name="円/楕円 562">
                    <a:extLst>
                      <a:ext uri="{FF2B5EF4-FFF2-40B4-BE49-F238E27FC236}">
                        <a16:creationId xmlns:a16="http://schemas.microsoft.com/office/drawing/2014/main" id="{9AEAB933-B5FC-45D6-AF66-82488A577FB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5" name="円/楕円 563">
                    <a:extLst>
                      <a:ext uri="{FF2B5EF4-FFF2-40B4-BE49-F238E27FC236}">
                        <a16:creationId xmlns:a16="http://schemas.microsoft.com/office/drawing/2014/main" id="{76ADB7F5-6758-40AA-8852-0474EF5BB40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1" name="円/楕円 561">
                  <a:extLst>
                    <a:ext uri="{FF2B5EF4-FFF2-40B4-BE49-F238E27FC236}">
                      <a16:creationId xmlns:a16="http://schemas.microsoft.com/office/drawing/2014/main" id="{A39CD5B8-834B-44FA-B0FA-A9604860E2D2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2" name="円/楕円 548">
                  <a:extLst>
                    <a:ext uri="{FF2B5EF4-FFF2-40B4-BE49-F238E27FC236}">
                      <a16:creationId xmlns:a16="http://schemas.microsoft.com/office/drawing/2014/main" id="{23CD41AB-C58C-41D2-BEEE-120FEC07C665}"/>
                    </a:ext>
                  </a:extLst>
                </p:cNvPr>
                <p:cNvSpPr/>
                <p:nvPr/>
              </p:nvSpPr>
              <p:spPr>
                <a:xfrm>
                  <a:off x="3632990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3" name="円/楕円 549">
                  <a:extLst>
                    <a:ext uri="{FF2B5EF4-FFF2-40B4-BE49-F238E27FC236}">
                      <a16:creationId xmlns:a16="http://schemas.microsoft.com/office/drawing/2014/main" id="{17198E02-376F-495D-8C24-6FA1833EF5F5}"/>
                    </a:ext>
                  </a:extLst>
                </p:cNvPr>
                <p:cNvSpPr/>
                <p:nvPr/>
              </p:nvSpPr>
              <p:spPr>
                <a:xfrm>
                  <a:off x="4148424" y="751777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A832A859-9DD3-4528-B5A9-9201AFD4EC69}"/>
                    </a:ext>
                  </a:extLst>
                </p:cNvPr>
                <p:cNvSpPr/>
                <p:nvPr/>
              </p:nvSpPr>
              <p:spPr>
                <a:xfrm rot="5400000">
                  <a:off x="3645475" y="371941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A13F21F3-F307-4024-8C49-7D8AFD2BC99F}"/>
                    </a:ext>
                  </a:extLst>
                </p:cNvPr>
                <p:cNvGrpSpPr/>
                <p:nvPr/>
              </p:nvGrpSpPr>
              <p:grpSpPr>
                <a:xfrm>
                  <a:off x="3842869" y="842739"/>
                  <a:ext cx="195646" cy="207937"/>
                  <a:chOff x="7084627" y="3006479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582" name="円/楕円 662">
                    <a:extLst>
                      <a:ext uri="{FF2B5EF4-FFF2-40B4-BE49-F238E27FC236}">
                        <a16:creationId xmlns:a16="http://schemas.microsoft.com/office/drawing/2014/main" id="{0AE72EF9-EBEC-4116-8516-9BBE7E916ABB}"/>
                      </a:ext>
                    </a:extLst>
                  </p:cNvPr>
                  <p:cNvSpPr/>
                  <p:nvPr/>
                </p:nvSpPr>
                <p:spPr>
                  <a:xfrm>
                    <a:off x="7084627" y="3091335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F3F8F9F9-E06D-42A9-9DAC-32E7ACCCF98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06479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2D841D6D-6A6F-4500-84A8-6229AD81EDC4}"/>
                    </a:ext>
                  </a:extLst>
                </p:cNvPr>
                <p:cNvGrpSpPr/>
                <p:nvPr/>
              </p:nvGrpSpPr>
              <p:grpSpPr>
                <a:xfrm>
                  <a:off x="3475059" y="654153"/>
                  <a:ext cx="934739" cy="333376"/>
                  <a:chOff x="3315793" y="1502784"/>
                  <a:chExt cx="934739" cy="333376"/>
                </a:xfrm>
              </p:grpSpPr>
              <p:sp>
                <p:nvSpPr>
                  <p:cNvPr id="579" name="四角形: 上の 2 つの角を丸める 578">
                    <a:extLst>
                      <a:ext uri="{FF2B5EF4-FFF2-40B4-BE49-F238E27FC236}">
                        <a16:creationId xmlns:a16="http://schemas.microsoft.com/office/drawing/2014/main" id="{F97C65AE-50EE-40FA-9155-1E4024227AC5}"/>
                      </a:ext>
                    </a:extLst>
                  </p:cNvPr>
                  <p:cNvSpPr/>
                  <p:nvPr/>
                </p:nvSpPr>
                <p:spPr>
                  <a:xfrm>
                    <a:off x="3337225" y="1527665"/>
                    <a:ext cx="391812" cy="294446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四角形: 上の 2 つの角を丸める 579">
                    <a:extLst>
                      <a:ext uri="{FF2B5EF4-FFF2-40B4-BE49-F238E27FC236}">
                        <a16:creationId xmlns:a16="http://schemas.microsoft.com/office/drawing/2014/main" id="{CF4FCF1D-5DB1-40F2-953F-28C2D45E0823}"/>
                      </a:ext>
                    </a:extLst>
                  </p:cNvPr>
                  <p:cNvSpPr/>
                  <p:nvPr/>
                </p:nvSpPr>
                <p:spPr>
                  <a:xfrm>
                    <a:off x="3837288" y="1527665"/>
                    <a:ext cx="391812" cy="294446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741A13EE-A261-4C0F-87A1-05F6EE803959}"/>
                      </a:ext>
                    </a:extLst>
                  </p:cNvPr>
                  <p:cNvSpPr/>
                  <p:nvPr/>
                </p:nvSpPr>
                <p:spPr>
                  <a:xfrm>
                    <a:off x="3315793" y="1502784"/>
                    <a:ext cx="934739" cy="333376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48DEE655-2E6A-4326-9A9D-5F100F0922FB}"/>
                    </a:ext>
                  </a:extLst>
                </p:cNvPr>
                <p:cNvSpPr/>
                <p:nvPr/>
              </p:nvSpPr>
              <p:spPr>
                <a:xfrm rot="5400000">
                  <a:off x="4169352" y="371942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8" name="円/楕円 638">
                  <a:extLst>
                    <a:ext uri="{FF2B5EF4-FFF2-40B4-BE49-F238E27FC236}">
                      <a16:creationId xmlns:a16="http://schemas.microsoft.com/office/drawing/2014/main" id="{75D88A08-548D-462C-AA78-697CEC07259C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7C8C8196-EC0E-453F-8089-78E183B27C95}"/>
                  </a:ext>
                </a:extLst>
              </p:cNvPr>
              <p:cNvSpPr/>
              <p:nvPr/>
            </p:nvSpPr>
            <p:spPr>
              <a:xfrm>
                <a:off x="4434050" y="1076326"/>
                <a:ext cx="1097594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44AEFE24-89E5-48D3-AF26-C0CE4AA49B77}"/>
                </a:ext>
              </a:extLst>
            </p:cNvPr>
            <p:cNvSpPr/>
            <p:nvPr/>
          </p:nvSpPr>
          <p:spPr>
            <a:xfrm>
              <a:off x="4657028" y="2391960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0F26108-9FF5-4467-84C4-75992F0A287C}"/>
              </a:ext>
            </a:extLst>
          </p:cNvPr>
          <p:cNvGrpSpPr/>
          <p:nvPr/>
        </p:nvGrpSpPr>
        <p:grpSpPr>
          <a:xfrm>
            <a:off x="7235451" y="1033708"/>
            <a:ext cx="1411687" cy="2509561"/>
            <a:chOff x="7235451" y="1033708"/>
            <a:chExt cx="1411687" cy="2509561"/>
          </a:xfrm>
        </p:grpSpPr>
        <p:sp>
          <p:nvSpPr>
            <p:cNvPr id="694" name="片側の 2 つの角を丸めた四角形 144">
              <a:extLst>
                <a:ext uri="{FF2B5EF4-FFF2-40B4-BE49-F238E27FC236}">
                  <a16:creationId xmlns:a16="http://schemas.microsoft.com/office/drawing/2014/main" id="{8DC81355-5CB3-4736-BBAA-2E386A68D8BF}"/>
                </a:ext>
              </a:extLst>
            </p:cNvPr>
            <p:cNvSpPr/>
            <p:nvPr/>
          </p:nvSpPr>
          <p:spPr>
            <a:xfrm>
              <a:off x="7436983" y="2443956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ltVert">
              <a:fgClr>
                <a:schemeClr val="bg1"/>
              </a:fgClr>
              <a:bgClr>
                <a:srgbClr val="FFC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5" name="台形 694">
              <a:extLst>
                <a:ext uri="{FF2B5EF4-FFF2-40B4-BE49-F238E27FC236}">
                  <a16:creationId xmlns:a16="http://schemas.microsoft.com/office/drawing/2014/main" id="{C6E79DBE-B251-4F58-A5EC-F5118690D929}"/>
                </a:ext>
              </a:extLst>
            </p:cNvPr>
            <p:cNvSpPr/>
            <p:nvPr/>
          </p:nvSpPr>
          <p:spPr>
            <a:xfrm>
              <a:off x="7623602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6" name="台形 695">
              <a:extLst>
                <a:ext uri="{FF2B5EF4-FFF2-40B4-BE49-F238E27FC236}">
                  <a16:creationId xmlns:a16="http://schemas.microsoft.com/office/drawing/2014/main" id="{F3E8FE8E-3915-4D0E-B637-93BD3B7E3E13}"/>
                </a:ext>
              </a:extLst>
            </p:cNvPr>
            <p:cNvSpPr/>
            <p:nvPr/>
          </p:nvSpPr>
          <p:spPr>
            <a:xfrm>
              <a:off x="8158170" y="2461180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7" name="台形 696">
              <a:extLst>
                <a:ext uri="{FF2B5EF4-FFF2-40B4-BE49-F238E27FC236}">
                  <a16:creationId xmlns:a16="http://schemas.microsoft.com/office/drawing/2014/main" id="{F96B692A-5BE1-438F-92FE-EA9F8CF87739}"/>
                </a:ext>
              </a:extLst>
            </p:cNvPr>
            <p:cNvSpPr/>
            <p:nvPr/>
          </p:nvSpPr>
          <p:spPr>
            <a:xfrm>
              <a:off x="7502538" y="2781272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8DE83375-B332-4F70-939B-A0F08CCAF993}"/>
                </a:ext>
              </a:extLst>
            </p:cNvPr>
            <p:cNvSpPr/>
            <p:nvPr/>
          </p:nvSpPr>
          <p:spPr>
            <a:xfrm>
              <a:off x="7918634" y="2647784"/>
              <a:ext cx="63808" cy="661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37A8EB65-CEAF-43D6-9D4B-ED6F8094519D}"/>
                </a:ext>
              </a:extLst>
            </p:cNvPr>
            <p:cNvGrpSpPr/>
            <p:nvPr/>
          </p:nvGrpSpPr>
          <p:grpSpPr>
            <a:xfrm flipH="1">
              <a:off x="8142496" y="2688756"/>
              <a:ext cx="504642" cy="836308"/>
              <a:chOff x="5797984" y="2770817"/>
              <a:chExt cx="456180" cy="755996"/>
            </a:xfrm>
            <a:pattFill prst="ltVert">
              <a:fgClr>
                <a:schemeClr val="bg1"/>
              </a:fgClr>
              <a:bgClr>
                <a:srgbClr val="FFC000"/>
              </a:bgClr>
            </a:pattFill>
          </p:grpSpPr>
          <p:sp>
            <p:nvSpPr>
              <p:cNvPr id="700" name="四角形: 角を丸くする 8">
                <a:extLst>
                  <a:ext uri="{FF2B5EF4-FFF2-40B4-BE49-F238E27FC236}">
                    <a16:creationId xmlns:a16="http://schemas.microsoft.com/office/drawing/2014/main" id="{2561E775-E9E0-463D-B3B1-4FB998E268A2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F1E50BA7-D6B9-4607-A71A-2DFDD6F4225F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7F490CE2-67B1-447D-B4E6-883FAABB2E2C}"/>
                </a:ext>
              </a:extLst>
            </p:cNvPr>
            <p:cNvGrpSpPr/>
            <p:nvPr/>
          </p:nvGrpSpPr>
          <p:grpSpPr>
            <a:xfrm flipH="1">
              <a:off x="7235451" y="2691048"/>
              <a:ext cx="504642" cy="836308"/>
              <a:chOff x="1393624" y="2688756"/>
              <a:chExt cx="504642" cy="836308"/>
            </a:xfrm>
            <a:pattFill prst="ltVert">
              <a:fgClr>
                <a:schemeClr val="bg1"/>
              </a:fgClr>
              <a:bgClr>
                <a:srgbClr val="FFC000"/>
              </a:bgClr>
            </a:pattFill>
          </p:grpSpPr>
          <p:sp>
            <p:nvSpPr>
              <p:cNvPr id="703" name="四角形: 角を丸くする 8">
                <a:extLst>
                  <a:ext uri="{FF2B5EF4-FFF2-40B4-BE49-F238E27FC236}">
                    <a16:creationId xmlns:a16="http://schemas.microsoft.com/office/drawing/2014/main" id="{49BDEADE-28D6-408B-B102-E1988A806B2E}"/>
                  </a:ext>
                </a:extLst>
              </p:cNvPr>
              <p:cNvSpPr/>
              <p:nvPr/>
            </p:nvSpPr>
            <p:spPr>
              <a:xfrm rot="20098952" flipH="1">
                <a:off x="1624177" y="2688756"/>
                <a:ext cx="214506" cy="676472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81994128-CA6B-4804-8023-89AB87748C05}"/>
                  </a:ext>
                </a:extLst>
              </p:cNvPr>
              <p:cNvSpPr/>
              <p:nvPr/>
            </p:nvSpPr>
            <p:spPr>
              <a:xfrm rot="2729388" flipH="1">
                <a:off x="1536658" y="3163456"/>
                <a:ext cx="218574" cy="504642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D276963E-37E7-47A6-8F37-C911C6B3D602}"/>
                </a:ext>
              </a:extLst>
            </p:cNvPr>
            <p:cNvSpPr/>
            <p:nvPr/>
          </p:nvSpPr>
          <p:spPr>
            <a:xfrm>
              <a:off x="7731662" y="2198798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DA2FA6EB-A246-4AED-8934-2C1F313476D2}"/>
                </a:ext>
              </a:extLst>
            </p:cNvPr>
            <p:cNvSpPr/>
            <p:nvPr/>
          </p:nvSpPr>
          <p:spPr>
            <a:xfrm>
              <a:off x="7632638" y="2391960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C9BB3672-F015-4E89-BCA1-A3C26D5BE3AF}"/>
                </a:ext>
              </a:extLst>
            </p:cNvPr>
            <p:cNvGrpSpPr/>
            <p:nvPr/>
          </p:nvGrpSpPr>
          <p:grpSpPr>
            <a:xfrm>
              <a:off x="7343876" y="1320889"/>
              <a:ext cx="1241302" cy="683029"/>
              <a:chOff x="4376033" y="1381139"/>
              <a:chExt cx="1193236" cy="656581"/>
            </a:xfrm>
            <a:solidFill>
              <a:srgbClr val="339933"/>
            </a:solidFill>
          </p:grpSpPr>
          <p:sp>
            <p:nvSpPr>
              <p:cNvPr id="680" name="四角形: 角を丸くする 679">
                <a:extLst>
                  <a:ext uri="{FF2B5EF4-FFF2-40B4-BE49-F238E27FC236}">
                    <a16:creationId xmlns:a16="http://schemas.microsoft.com/office/drawing/2014/main" id="{A18B9BD0-BA2F-488D-96C4-F4C50503380A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四角形: 角を丸くする 680">
                <a:extLst>
                  <a:ext uri="{FF2B5EF4-FFF2-40B4-BE49-F238E27FC236}">
                    <a16:creationId xmlns:a16="http://schemas.microsoft.com/office/drawing/2014/main" id="{64CD211D-4C10-4CC4-B31D-8DB93CB451AD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B5D7BB9C-EEC8-45DF-8EE1-89B8EC72FABC}"/>
                </a:ext>
              </a:extLst>
            </p:cNvPr>
            <p:cNvGrpSpPr/>
            <p:nvPr/>
          </p:nvGrpSpPr>
          <p:grpSpPr>
            <a:xfrm rot="16200000" flipH="1">
              <a:off x="7473249" y="2114140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684" name="涙形 683">
                <a:extLst>
                  <a:ext uri="{FF2B5EF4-FFF2-40B4-BE49-F238E27FC236}">
                    <a16:creationId xmlns:a16="http://schemas.microsoft.com/office/drawing/2014/main" id="{EADCC135-F79E-49FF-AA3C-EF77418F77A9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涙形 684">
                <a:extLst>
                  <a:ext uri="{FF2B5EF4-FFF2-40B4-BE49-F238E27FC236}">
                    <a16:creationId xmlns:a16="http://schemas.microsoft.com/office/drawing/2014/main" id="{E9D2F03F-23C1-44B3-A89D-B3EADE88FF1A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AABD2CA8-D199-4CAA-85C8-83AEE65AF3D3}"/>
                </a:ext>
              </a:extLst>
            </p:cNvPr>
            <p:cNvGrpSpPr/>
            <p:nvPr/>
          </p:nvGrpSpPr>
          <p:grpSpPr>
            <a:xfrm rot="5400000">
              <a:off x="8147453" y="2114140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682" name="涙形 681">
                <a:extLst>
                  <a:ext uri="{FF2B5EF4-FFF2-40B4-BE49-F238E27FC236}">
                    <a16:creationId xmlns:a16="http://schemas.microsoft.com/office/drawing/2014/main" id="{651FCAC3-00EB-44B7-AF09-C8D6D664C646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涙形 682">
                <a:extLst>
                  <a:ext uri="{FF2B5EF4-FFF2-40B4-BE49-F238E27FC236}">
                    <a16:creationId xmlns:a16="http://schemas.microsoft.com/office/drawing/2014/main" id="{1245DB99-0AE2-4611-9E53-079128D148CF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A163C6A-6692-47AD-911A-978AABBA3E1C}"/>
                </a:ext>
              </a:extLst>
            </p:cNvPr>
            <p:cNvGrpSpPr/>
            <p:nvPr/>
          </p:nvGrpSpPr>
          <p:grpSpPr>
            <a:xfrm>
              <a:off x="7366296" y="1141319"/>
              <a:ext cx="1187154" cy="1184797"/>
              <a:chOff x="7408004" y="1141319"/>
              <a:chExt cx="1103738" cy="1184797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20057EBC-828C-473C-8D3F-4097914BE9FB}"/>
                  </a:ext>
                </a:extLst>
              </p:cNvPr>
              <p:cNvGrpSpPr/>
              <p:nvPr/>
            </p:nvGrpSpPr>
            <p:grpSpPr>
              <a:xfrm>
                <a:off x="7408004" y="1282179"/>
                <a:ext cx="1103738" cy="1043937"/>
                <a:chOff x="8313754" y="677528"/>
                <a:chExt cx="1277661" cy="1208436"/>
              </a:xfrm>
            </p:grpSpPr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D754B7AF-5412-49A5-BE8F-F7D061370A2A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258C30BC-C222-4C76-9F17-32A909436C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63" name="円/楕円 536">
                      <a:extLst>
                        <a:ext uri="{FF2B5EF4-FFF2-40B4-BE49-F238E27FC236}">
                          <a16:creationId xmlns:a16="http://schemas.microsoft.com/office/drawing/2014/main" id="{832A01B1-A3DF-4998-8E3A-89EB1B880B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4" name="円/楕円 537">
                      <a:extLst>
                        <a:ext uri="{FF2B5EF4-FFF2-40B4-BE49-F238E27FC236}">
                          <a16:creationId xmlns:a16="http://schemas.microsoft.com/office/drawing/2014/main" id="{41FD2D7E-2183-40C4-B6AB-E471B624C4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8B06EE73-460F-472E-A5A1-42B334DABA4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61" name="円/楕円 534">
                      <a:extLst>
                        <a:ext uri="{FF2B5EF4-FFF2-40B4-BE49-F238E27FC236}">
                          <a16:creationId xmlns:a16="http://schemas.microsoft.com/office/drawing/2014/main" id="{75500693-AF3F-44F0-8463-336E0CB7AD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2" name="円/楕円 535">
                      <a:extLst>
                        <a:ext uri="{FF2B5EF4-FFF2-40B4-BE49-F238E27FC236}">
                          <a16:creationId xmlns:a16="http://schemas.microsoft.com/office/drawing/2014/main" id="{6549C2CE-7F82-4A55-A63C-499914654C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0" name="円/楕円 533">
                    <a:extLst>
                      <a:ext uri="{FF2B5EF4-FFF2-40B4-BE49-F238E27FC236}">
                        <a16:creationId xmlns:a16="http://schemas.microsoft.com/office/drawing/2014/main" id="{1DE7A253-9028-47BB-9F8F-E68F6B2A48B3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351924DC-65FE-4C13-816C-6F1649DC642F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8CCE9054-6A15-490B-8FAF-CC66DF06E002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55A9CD1A-6B03-4081-9D8D-ADCC21134254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58BFECC2-8C20-4B5F-8914-A34D3FE1A23D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295126AB-5CAA-47D5-AC73-D57B745BEC5D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E5BA9A0D-74D5-4125-B866-2470AC2C93A7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78EA13CF-4C33-4134-8CC0-A70AE774FB7F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7ED77221-25E8-48F9-AF14-FF1373BBAEB0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F33EE417-4D48-4F9E-8A1B-6DD82B939F57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17091180-72ED-4916-939D-5F0EF6C15D46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9" name="円/楕円 638">
                  <a:extLst>
                    <a:ext uri="{FF2B5EF4-FFF2-40B4-BE49-F238E27FC236}">
                      <a16:creationId xmlns:a16="http://schemas.microsoft.com/office/drawing/2014/main" id="{4A40B3E4-F95F-4FFB-B98D-7749BE333BE6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円/楕円 638">
                  <a:extLst>
                    <a:ext uri="{FF2B5EF4-FFF2-40B4-BE49-F238E27FC236}">
                      <a16:creationId xmlns:a16="http://schemas.microsoft.com/office/drawing/2014/main" id="{F11A04F2-DD0C-4C38-9F0A-2D8D8B57D5BD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71FB494D-23B7-413D-83A3-367B595A2E88}"/>
                  </a:ext>
                </a:extLst>
              </p:cNvPr>
              <p:cNvSpPr/>
              <p:nvPr/>
            </p:nvSpPr>
            <p:spPr>
              <a:xfrm>
                <a:off x="7463815" y="1141319"/>
                <a:ext cx="988890" cy="603120"/>
              </a:xfrm>
              <a:custGeom>
                <a:avLst/>
                <a:gdLst>
                  <a:gd name="connsiteX0" fmla="*/ 571338 w 1016390"/>
                  <a:gd name="connsiteY0" fmla="*/ 397 h 603120"/>
                  <a:gd name="connsiteX1" fmla="*/ 882202 w 1016390"/>
                  <a:gd name="connsiteY1" fmla="*/ 134189 h 603120"/>
                  <a:gd name="connsiteX2" fmla="*/ 949507 w 1016390"/>
                  <a:gd name="connsiteY2" fmla="*/ 603119 h 603120"/>
                  <a:gd name="connsiteX3" fmla="*/ 565372 w 1016390"/>
                  <a:gd name="connsiteY3" fmla="*/ 181331 h 603120"/>
                  <a:gd name="connsiteX4" fmla="*/ 508196 w 1016390"/>
                  <a:gd name="connsiteY4" fmla="*/ 138310 h 603120"/>
                  <a:gd name="connsiteX5" fmla="*/ 451020 w 1016390"/>
                  <a:gd name="connsiteY5" fmla="*/ 181332 h 603120"/>
                  <a:gd name="connsiteX6" fmla="*/ 66884 w 1016390"/>
                  <a:gd name="connsiteY6" fmla="*/ 603120 h 603120"/>
                  <a:gd name="connsiteX7" fmla="*/ 134189 w 1016390"/>
                  <a:gd name="connsiteY7" fmla="*/ 134190 h 603120"/>
                  <a:gd name="connsiteX8" fmla="*/ 445054 w 1016390"/>
                  <a:gd name="connsiteY8" fmla="*/ 398 h 603120"/>
                  <a:gd name="connsiteX9" fmla="*/ 504083 w 1016390"/>
                  <a:gd name="connsiteY9" fmla="*/ 13275 h 603120"/>
                  <a:gd name="connsiteX10" fmla="*/ 512507 w 1016390"/>
                  <a:gd name="connsiteY10" fmla="*/ 9788 h 603120"/>
                  <a:gd name="connsiteX11" fmla="*/ 571338 w 1016390"/>
                  <a:gd name="connsiteY11" fmla="*/ 397 h 60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6390" h="603120">
                    <a:moveTo>
                      <a:pt x="571338" y="397"/>
                    </a:moveTo>
                    <a:cubicBezTo>
                      <a:pt x="672937" y="-4836"/>
                      <a:pt x="789654" y="41640"/>
                      <a:pt x="882202" y="134189"/>
                    </a:cubicBezTo>
                    <a:cubicBezTo>
                      <a:pt x="1030279" y="282266"/>
                      <a:pt x="1060412" y="492214"/>
                      <a:pt x="949507" y="603119"/>
                    </a:cubicBezTo>
                    <a:cubicBezTo>
                      <a:pt x="842645" y="446053"/>
                      <a:pt x="712243" y="303101"/>
                      <a:pt x="565372" y="181331"/>
                    </a:cubicBezTo>
                    <a:lnTo>
                      <a:pt x="508196" y="138310"/>
                    </a:lnTo>
                    <a:lnTo>
                      <a:pt x="451020" y="181332"/>
                    </a:lnTo>
                    <a:cubicBezTo>
                      <a:pt x="304148" y="303102"/>
                      <a:pt x="173746" y="446054"/>
                      <a:pt x="66884" y="603120"/>
                    </a:cubicBezTo>
                    <a:cubicBezTo>
                      <a:pt x="-44022" y="492215"/>
                      <a:pt x="-13888" y="282267"/>
                      <a:pt x="134189" y="134190"/>
                    </a:cubicBezTo>
                    <a:cubicBezTo>
                      <a:pt x="226737" y="41641"/>
                      <a:pt x="343454" y="-4835"/>
                      <a:pt x="445054" y="398"/>
                    </a:cubicBezTo>
                    <a:lnTo>
                      <a:pt x="504083" y="13275"/>
                    </a:lnTo>
                    <a:lnTo>
                      <a:pt x="512507" y="9788"/>
                    </a:lnTo>
                    <a:cubicBezTo>
                      <a:pt x="531303" y="4559"/>
                      <a:pt x="551018" y="1444"/>
                      <a:pt x="571338" y="3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0" name="月 689">
              <a:extLst>
                <a:ext uri="{FF2B5EF4-FFF2-40B4-BE49-F238E27FC236}">
                  <a16:creationId xmlns:a16="http://schemas.microsoft.com/office/drawing/2014/main" id="{5B956918-FC38-4A21-9A55-ADB10CE81233}"/>
                </a:ext>
              </a:extLst>
            </p:cNvPr>
            <p:cNvSpPr/>
            <p:nvPr/>
          </p:nvSpPr>
          <p:spPr>
            <a:xfrm rot="2700000">
              <a:off x="7846017" y="1171192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1" name="月 690">
              <a:extLst>
                <a:ext uri="{FF2B5EF4-FFF2-40B4-BE49-F238E27FC236}">
                  <a16:creationId xmlns:a16="http://schemas.microsoft.com/office/drawing/2014/main" id="{5D53D0C5-AC58-4AA0-83A9-9161FAE7B032}"/>
                </a:ext>
              </a:extLst>
            </p:cNvPr>
            <p:cNvSpPr/>
            <p:nvPr/>
          </p:nvSpPr>
          <p:spPr>
            <a:xfrm rot="1800000">
              <a:off x="7883449" y="1171191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61AC2A50-D74D-4302-B6E5-AB8E06F16A9E}"/>
                </a:ext>
              </a:extLst>
            </p:cNvPr>
            <p:cNvSpPr/>
            <p:nvPr/>
          </p:nvSpPr>
          <p:spPr>
            <a:xfrm>
              <a:off x="7409770" y="1033708"/>
              <a:ext cx="1088912" cy="63589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2639927-CDEA-4CFB-B3C7-376FDB4D67BE}"/>
              </a:ext>
            </a:extLst>
          </p:cNvPr>
          <p:cNvGrpSpPr/>
          <p:nvPr/>
        </p:nvGrpSpPr>
        <p:grpSpPr>
          <a:xfrm>
            <a:off x="608745" y="3978567"/>
            <a:ext cx="2149149" cy="2466943"/>
            <a:chOff x="608745" y="3978567"/>
            <a:chExt cx="2149149" cy="2466943"/>
          </a:xfrm>
        </p:grpSpPr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779AC5AE-524E-40FC-AC1B-720204D148D9}"/>
                </a:ext>
              </a:extLst>
            </p:cNvPr>
            <p:cNvGrpSpPr/>
            <p:nvPr/>
          </p:nvGrpSpPr>
          <p:grpSpPr>
            <a:xfrm rot="16200000" flipH="1">
              <a:off x="1589246" y="5026677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743" name="涙形 742">
                <a:extLst>
                  <a:ext uri="{FF2B5EF4-FFF2-40B4-BE49-F238E27FC236}">
                    <a16:creationId xmlns:a16="http://schemas.microsoft.com/office/drawing/2014/main" id="{4FDC73AB-11C6-47B8-8BEA-915BA0B714EF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涙形 743">
                <a:extLst>
                  <a:ext uri="{FF2B5EF4-FFF2-40B4-BE49-F238E27FC236}">
                    <a16:creationId xmlns:a16="http://schemas.microsoft.com/office/drawing/2014/main" id="{27C380BD-D5FF-4812-A465-EA56451237DE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7D3AF948-289C-4BD6-A9F9-DC53DB4FA7C6}"/>
                </a:ext>
              </a:extLst>
            </p:cNvPr>
            <p:cNvGrpSpPr/>
            <p:nvPr/>
          </p:nvGrpSpPr>
          <p:grpSpPr>
            <a:xfrm rot="5400000">
              <a:off x="2237343" y="5026677"/>
              <a:ext cx="296112" cy="296112"/>
              <a:chOff x="6070600" y="2196792"/>
              <a:chExt cx="296112" cy="296112"/>
            </a:xfrm>
            <a:solidFill>
              <a:srgbClr val="FFCC00"/>
            </a:solidFill>
          </p:grpSpPr>
          <p:sp>
            <p:nvSpPr>
              <p:cNvPr id="746" name="涙形 745">
                <a:extLst>
                  <a:ext uri="{FF2B5EF4-FFF2-40B4-BE49-F238E27FC236}">
                    <a16:creationId xmlns:a16="http://schemas.microsoft.com/office/drawing/2014/main" id="{302E960F-A6C5-4421-AD15-68EE677032CD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涙形 746">
                <a:extLst>
                  <a:ext uri="{FF2B5EF4-FFF2-40B4-BE49-F238E27FC236}">
                    <a16:creationId xmlns:a16="http://schemas.microsoft.com/office/drawing/2014/main" id="{9A1B4D43-DACD-47DF-8C47-1CA139C3281A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07989451-07DC-4CA6-BEBE-38858CEF520B}"/>
                </a:ext>
              </a:extLst>
            </p:cNvPr>
            <p:cNvGrpSpPr/>
            <p:nvPr/>
          </p:nvGrpSpPr>
          <p:grpSpPr>
            <a:xfrm>
              <a:off x="1477671" y="4241572"/>
              <a:ext cx="1193236" cy="656581"/>
              <a:chOff x="4376033" y="1381139"/>
              <a:chExt cx="1193236" cy="656581"/>
            </a:xfrm>
            <a:solidFill>
              <a:srgbClr val="FFCC00"/>
            </a:solidFill>
          </p:grpSpPr>
          <p:sp>
            <p:nvSpPr>
              <p:cNvPr id="749" name="四角形: 角を丸くする 748">
                <a:extLst>
                  <a:ext uri="{FF2B5EF4-FFF2-40B4-BE49-F238E27FC236}">
                    <a16:creationId xmlns:a16="http://schemas.microsoft.com/office/drawing/2014/main" id="{49A87FDA-FD96-4DFF-A916-90C43EBB737D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四角形: 角を丸くする 749">
                <a:extLst>
                  <a:ext uri="{FF2B5EF4-FFF2-40B4-BE49-F238E27FC236}">
                    <a16:creationId xmlns:a16="http://schemas.microsoft.com/office/drawing/2014/main" id="{BBC7997C-C7A5-4DE0-A394-74B8ECEBD1E1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A834D93D-AB9D-4F19-912D-D4A832C9BB6A}"/>
                </a:ext>
              </a:extLst>
            </p:cNvPr>
            <p:cNvSpPr/>
            <p:nvPr/>
          </p:nvSpPr>
          <p:spPr>
            <a:xfrm>
              <a:off x="1532042" y="4033699"/>
              <a:ext cx="1055683" cy="98259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2" name="片側の 2 つの角を丸めた四角形 144">
              <a:extLst>
                <a:ext uri="{FF2B5EF4-FFF2-40B4-BE49-F238E27FC236}">
                  <a16:creationId xmlns:a16="http://schemas.microsoft.com/office/drawing/2014/main" id="{B4B69126-B005-43C5-9E62-943F21839915}"/>
                </a:ext>
              </a:extLst>
            </p:cNvPr>
            <p:cNvSpPr/>
            <p:nvPr/>
          </p:nvSpPr>
          <p:spPr>
            <a:xfrm>
              <a:off x="1547739" y="5346197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Horz">
              <a:fgClr>
                <a:srgbClr val="002060"/>
              </a:fgClr>
              <a:bgClr>
                <a:srgbClr val="00B0F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A0EDBA88-A94A-4F8E-8450-06A267C0D2AD}"/>
                </a:ext>
              </a:extLst>
            </p:cNvPr>
            <p:cNvSpPr/>
            <p:nvPr/>
          </p:nvSpPr>
          <p:spPr>
            <a:xfrm>
              <a:off x="1851583" y="5108207"/>
              <a:ext cx="423376" cy="311990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4" name="台形 753">
              <a:extLst>
                <a:ext uri="{FF2B5EF4-FFF2-40B4-BE49-F238E27FC236}">
                  <a16:creationId xmlns:a16="http://schemas.microsoft.com/office/drawing/2014/main" id="{B93D5F83-C868-40F9-A3F7-8286584F6ACF}"/>
                </a:ext>
              </a:extLst>
            </p:cNvPr>
            <p:cNvSpPr/>
            <p:nvPr/>
          </p:nvSpPr>
          <p:spPr>
            <a:xfrm>
              <a:off x="1734358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5" name="台形 754">
              <a:extLst>
                <a:ext uri="{FF2B5EF4-FFF2-40B4-BE49-F238E27FC236}">
                  <a16:creationId xmlns:a16="http://schemas.microsoft.com/office/drawing/2014/main" id="{5641D226-5ACE-47FC-BA3F-65E6873726E3}"/>
                </a:ext>
              </a:extLst>
            </p:cNvPr>
            <p:cNvSpPr/>
            <p:nvPr/>
          </p:nvSpPr>
          <p:spPr>
            <a:xfrm>
              <a:off x="2268926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6" name="台形 755">
              <a:extLst>
                <a:ext uri="{FF2B5EF4-FFF2-40B4-BE49-F238E27FC236}">
                  <a16:creationId xmlns:a16="http://schemas.microsoft.com/office/drawing/2014/main" id="{038F9EDB-77FA-430C-A8A8-376F67422F7A}"/>
                </a:ext>
              </a:extLst>
            </p:cNvPr>
            <p:cNvSpPr/>
            <p:nvPr/>
          </p:nvSpPr>
          <p:spPr>
            <a:xfrm>
              <a:off x="1613294" y="5683513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3F822B4D-C29F-47ED-B512-12D7E01BB00C}"/>
                </a:ext>
              </a:extLst>
            </p:cNvPr>
            <p:cNvSpPr/>
            <p:nvPr/>
          </p:nvSpPr>
          <p:spPr>
            <a:xfrm>
              <a:off x="1743394" y="5294201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85D934B8-8F75-4F4A-B095-2A67AE5E0070}"/>
                </a:ext>
              </a:extLst>
            </p:cNvPr>
            <p:cNvSpPr/>
            <p:nvPr/>
          </p:nvSpPr>
          <p:spPr>
            <a:xfrm>
              <a:off x="2029390" y="5550025"/>
              <a:ext cx="63808" cy="6610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BE07191E-660C-4065-898F-646106502852}"/>
                </a:ext>
              </a:extLst>
            </p:cNvPr>
            <p:cNvGrpSpPr/>
            <p:nvPr/>
          </p:nvGrpSpPr>
          <p:grpSpPr>
            <a:xfrm flipH="1">
              <a:off x="2253252" y="5590997"/>
              <a:ext cx="504642" cy="836308"/>
              <a:chOff x="5797984" y="2770817"/>
              <a:chExt cx="456180" cy="755996"/>
            </a:xfrm>
            <a:pattFill prst="dkHorz">
              <a:fgClr>
                <a:srgbClr val="002060"/>
              </a:fgClr>
              <a:bgClr>
                <a:srgbClr val="00B0F0"/>
              </a:bgClr>
            </a:pattFill>
          </p:grpSpPr>
          <p:sp>
            <p:nvSpPr>
              <p:cNvPr id="760" name="四角形: 角を丸くする 8">
                <a:extLst>
                  <a:ext uri="{FF2B5EF4-FFF2-40B4-BE49-F238E27FC236}">
                    <a16:creationId xmlns:a16="http://schemas.microsoft.com/office/drawing/2014/main" id="{C50ACD4D-71E6-4873-B33C-42B48832AF17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F611B05-BAD0-41DC-BF6A-68897A3A14C7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AD2209B0-2404-4FC6-BB58-49C29108BE83}"/>
                </a:ext>
              </a:extLst>
            </p:cNvPr>
            <p:cNvGrpSpPr/>
            <p:nvPr/>
          </p:nvGrpSpPr>
          <p:grpSpPr>
            <a:xfrm>
              <a:off x="1441255" y="4201421"/>
              <a:ext cx="1240034" cy="1061898"/>
              <a:chOff x="1297904" y="2379247"/>
              <a:chExt cx="1277659" cy="1160106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C62E957D-99C2-421D-B712-66426CBEC4F7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A7F192F7-7D58-43A6-BB1B-15219567E8D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5" name="円/楕円 489">
                    <a:extLst>
                      <a:ext uri="{FF2B5EF4-FFF2-40B4-BE49-F238E27FC236}">
                        <a16:creationId xmlns:a16="http://schemas.microsoft.com/office/drawing/2014/main" id="{719F51A1-4713-48FB-A28D-CAEC388E37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6" name="円/楕円 490">
                    <a:extLst>
                      <a:ext uri="{FF2B5EF4-FFF2-40B4-BE49-F238E27FC236}">
                        <a16:creationId xmlns:a16="http://schemas.microsoft.com/office/drawing/2014/main" id="{DFEF1B6A-4A2B-4726-B740-11AE06EE796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C775659C-53A6-4D0A-AAAE-D9951CEB3A6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3" name="円/楕円 487">
                    <a:extLst>
                      <a:ext uri="{FF2B5EF4-FFF2-40B4-BE49-F238E27FC236}">
                        <a16:creationId xmlns:a16="http://schemas.microsoft.com/office/drawing/2014/main" id="{F5C2BB2B-1C1D-47C0-B178-E4D9357A7E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4" name="円/楕円 488">
                    <a:extLst>
                      <a:ext uri="{FF2B5EF4-FFF2-40B4-BE49-F238E27FC236}">
                        <a16:creationId xmlns:a16="http://schemas.microsoft.com/office/drawing/2014/main" id="{1A09F264-A73B-4E3D-969A-DE5D8650E96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2" name="円/楕円 486">
                  <a:extLst>
                    <a:ext uri="{FF2B5EF4-FFF2-40B4-BE49-F238E27FC236}">
                      <a16:creationId xmlns:a16="http://schemas.microsoft.com/office/drawing/2014/main" id="{8D416679-6CDC-4C92-86A9-4F54E58C75C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6" name="円/楕円 472">
                <a:extLst>
                  <a:ext uri="{FF2B5EF4-FFF2-40B4-BE49-F238E27FC236}">
                    <a16:creationId xmlns:a16="http://schemas.microsoft.com/office/drawing/2014/main" id="{147A13D1-020D-49E4-A335-A2C575233E62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7" name="円/楕円 473">
                <a:extLst>
                  <a:ext uri="{FF2B5EF4-FFF2-40B4-BE49-F238E27FC236}">
                    <a16:creationId xmlns:a16="http://schemas.microsoft.com/office/drawing/2014/main" id="{FD5C68AB-2E26-43A4-A110-7D1B163509BD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34F6590-66EE-4FF6-911D-BBBC3A725BAD}"/>
                  </a:ext>
                </a:extLst>
              </p:cNvPr>
              <p:cNvSpPr/>
              <p:nvPr/>
            </p:nvSpPr>
            <p:spPr>
              <a:xfrm>
                <a:off x="1871593" y="3056054"/>
                <a:ext cx="135252" cy="188028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BC454AA-8C76-4A80-9B9A-3019F4D6C51F}"/>
                  </a:ext>
                </a:extLst>
              </p:cNvPr>
              <p:cNvSpPr/>
              <p:nvPr/>
            </p:nvSpPr>
            <p:spPr>
              <a:xfrm>
                <a:off x="1795330" y="3333011"/>
                <a:ext cx="301800" cy="11569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DB20FC91-6E69-4454-A662-C481228B27C5}"/>
                </a:ext>
              </a:extLst>
            </p:cNvPr>
            <p:cNvSpPr/>
            <p:nvPr/>
          </p:nvSpPr>
          <p:spPr>
            <a:xfrm>
              <a:off x="1528449" y="3978567"/>
              <a:ext cx="1071876" cy="59821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3B48F4AE-0712-40F4-B70A-E8F63457C58A}"/>
                </a:ext>
              </a:extLst>
            </p:cNvPr>
            <p:cNvGrpSpPr/>
            <p:nvPr/>
          </p:nvGrpSpPr>
          <p:grpSpPr>
            <a:xfrm>
              <a:off x="608745" y="5050465"/>
              <a:ext cx="855724" cy="978672"/>
              <a:chOff x="822885" y="2341710"/>
              <a:chExt cx="673836" cy="770652"/>
            </a:xfrm>
          </p:grpSpPr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5BC50817-0841-4909-89E5-2C072D4674C1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946ECF67-9AFF-4936-8BFD-607826C9C309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5" name="四角形: 角を丸くする 89">
                  <a:extLst>
                    <a:ext uri="{FF2B5EF4-FFF2-40B4-BE49-F238E27FC236}">
                      <a16:creationId xmlns:a16="http://schemas.microsoft.com/office/drawing/2014/main" id="{FB0B6E8F-0F42-42F4-9905-05F5F0D1693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6" name="四角形: 角を丸くする 148">
                  <a:extLst>
                    <a:ext uri="{FF2B5EF4-FFF2-40B4-BE49-F238E27FC236}">
                      <a16:creationId xmlns:a16="http://schemas.microsoft.com/office/drawing/2014/main" id="{F573CBF6-93FA-4BBB-A07A-DF0D75F592A8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7" name="四角形: 角を丸くする 149">
                  <a:extLst>
                    <a:ext uri="{FF2B5EF4-FFF2-40B4-BE49-F238E27FC236}">
                      <a16:creationId xmlns:a16="http://schemas.microsoft.com/office/drawing/2014/main" id="{7AD63FB5-79B0-4776-A8C3-2682D204F18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四角形: 角を丸くする 150">
                  <a:extLst>
                    <a:ext uri="{FF2B5EF4-FFF2-40B4-BE49-F238E27FC236}">
                      <a16:creationId xmlns:a16="http://schemas.microsoft.com/office/drawing/2014/main" id="{1EDC093C-0244-4529-BB04-56B4F301A8B8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9" name="楕円 848">
                  <a:extLst>
                    <a:ext uri="{FF2B5EF4-FFF2-40B4-BE49-F238E27FC236}">
                      <a16:creationId xmlns:a16="http://schemas.microsoft.com/office/drawing/2014/main" id="{3FBFDBA8-EDA4-411A-B569-71CCDD445ADC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四角形: 角を丸くする 97">
                  <a:extLst>
                    <a:ext uri="{FF2B5EF4-FFF2-40B4-BE49-F238E27FC236}">
                      <a16:creationId xmlns:a16="http://schemas.microsoft.com/office/drawing/2014/main" id="{59524E76-05A0-41B3-ABE4-7434DBCD5A72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15337F7-2577-4251-8178-DAB75345467B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95ED535A-0DA6-4FBD-A738-06DB902599B6}"/>
                </a:ext>
              </a:extLst>
            </p:cNvPr>
            <p:cNvSpPr/>
            <p:nvPr/>
          </p:nvSpPr>
          <p:spPr>
            <a:xfrm>
              <a:off x="994323" y="5504738"/>
              <a:ext cx="585885" cy="688983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  <a:gd name="connsiteX0" fmla="*/ 520856 w 520856"/>
                <a:gd name="connsiteY0" fmla="*/ 425778 h 629445"/>
                <a:gd name="connsiteX1" fmla="*/ 432049 w 520856"/>
                <a:gd name="connsiteY1" fmla="*/ 580985 h 629445"/>
                <a:gd name="connsiteX2" fmla="*/ 428965 w 520856"/>
                <a:gd name="connsiteY2" fmla="*/ 584481 h 629445"/>
                <a:gd name="connsiteX3" fmla="*/ 427096 w 520856"/>
                <a:gd name="connsiteY3" fmla="*/ 588312 h 629445"/>
                <a:gd name="connsiteX4" fmla="*/ 420295 w 520856"/>
                <a:gd name="connsiteY4" fmla="*/ 594310 h 629445"/>
                <a:gd name="connsiteX5" fmla="*/ 406208 w 520856"/>
                <a:gd name="connsiteY5" fmla="*/ 610282 h 629445"/>
                <a:gd name="connsiteX6" fmla="*/ 397211 w 520856"/>
                <a:gd name="connsiteY6" fmla="*/ 614672 h 629445"/>
                <a:gd name="connsiteX7" fmla="*/ 396789 w 520856"/>
                <a:gd name="connsiteY7" fmla="*/ 615044 h 629445"/>
                <a:gd name="connsiteX8" fmla="*/ 395693 w 520856"/>
                <a:gd name="connsiteY8" fmla="*/ 615413 h 629445"/>
                <a:gd name="connsiteX9" fmla="*/ 372314 w 520856"/>
                <a:gd name="connsiteY9" fmla="*/ 626822 h 629445"/>
                <a:gd name="connsiteX10" fmla="*/ 359006 w 520856"/>
                <a:gd name="connsiteY10" fmla="*/ 627749 h 629445"/>
                <a:gd name="connsiteX11" fmla="*/ 358484 w 520856"/>
                <a:gd name="connsiteY11" fmla="*/ 627925 h 629445"/>
                <a:gd name="connsiteX12" fmla="*/ 357489 w 520856"/>
                <a:gd name="connsiteY12" fmla="*/ 627855 h 629445"/>
                <a:gd name="connsiteX13" fmla="*/ 334691 w 520856"/>
                <a:gd name="connsiteY13" fmla="*/ 629445 h 629445"/>
                <a:gd name="connsiteX14" fmla="*/ 322763 w 520856"/>
                <a:gd name="connsiteY14" fmla="*/ 625434 h 629445"/>
                <a:gd name="connsiteX15" fmla="*/ 319565 w 520856"/>
                <a:gd name="connsiteY15" fmla="*/ 625211 h 629445"/>
                <a:gd name="connsiteX16" fmla="*/ 313945 w 520856"/>
                <a:gd name="connsiteY16" fmla="*/ 622469 h 629445"/>
                <a:gd name="connsiteX17" fmla="*/ 297663 w 520856"/>
                <a:gd name="connsiteY17" fmla="*/ 616993 h 629445"/>
                <a:gd name="connsiteX18" fmla="*/ 291394 w 520856"/>
                <a:gd name="connsiteY18" fmla="*/ 611464 h 629445"/>
                <a:gd name="connsiteX19" fmla="*/ 284503 w 520856"/>
                <a:gd name="connsiteY19" fmla="*/ 608101 h 629445"/>
                <a:gd name="connsiteX20" fmla="*/ 273711 w 520856"/>
                <a:gd name="connsiteY20" fmla="*/ 595867 h 629445"/>
                <a:gd name="connsiteX21" fmla="*/ 268365 w 520856"/>
                <a:gd name="connsiteY21" fmla="*/ 591152 h 629445"/>
                <a:gd name="connsiteX22" fmla="*/ 266896 w 520856"/>
                <a:gd name="connsiteY22" fmla="*/ 588140 h 629445"/>
                <a:gd name="connsiteX23" fmla="*/ 257770 w 520856"/>
                <a:gd name="connsiteY23" fmla="*/ 577794 h 629445"/>
                <a:gd name="connsiteX24" fmla="*/ 0 w 520856"/>
                <a:gd name="connsiteY24" fmla="*/ 125057 h 629445"/>
                <a:gd name="connsiteX25" fmla="*/ 156162 w 520856"/>
                <a:gd name="connsiteY25" fmla="*/ 0 h 629445"/>
                <a:gd name="connsiteX26" fmla="*/ 349746 w 520856"/>
                <a:gd name="connsiteY26" fmla="*/ 330026 h 629445"/>
                <a:gd name="connsiteX27" fmla="*/ 505242 w 520856"/>
                <a:gd name="connsiteY27" fmla="*/ 60700 h 629445"/>
                <a:gd name="connsiteX0" fmla="*/ 520856 w 520856"/>
                <a:gd name="connsiteY0" fmla="*/ 406726 h 610393"/>
                <a:gd name="connsiteX1" fmla="*/ 432049 w 520856"/>
                <a:gd name="connsiteY1" fmla="*/ 561933 h 610393"/>
                <a:gd name="connsiteX2" fmla="*/ 428965 w 520856"/>
                <a:gd name="connsiteY2" fmla="*/ 565429 h 610393"/>
                <a:gd name="connsiteX3" fmla="*/ 427096 w 520856"/>
                <a:gd name="connsiteY3" fmla="*/ 569260 h 610393"/>
                <a:gd name="connsiteX4" fmla="*/ 420295 w 520856"/>
                <a:gd name="connsiteY4" fmla="*/ 575258 h 610393"/>
                <a:gd name="connsiteX5" fmla="*/ 406208 w 520856"/>
                <a:gd name="connsiteY5" fmla="*/ 591230 h 610393"/>
                <a:gd name="connsiteX6" fmla="*/ 397211 w 520856"/>
                <a:gd name="connsiteY6" fmla="*/ 595620 h 610393"/>
                <a:gd name="connsiteX7" fmla="*/ 396789 w 520856"/>
                <a:gd name="connsiteY7" fmla="*/ 595992 h 610393"/>
                <a:gd name="connsiteX8" fmla="*/ 395693 w 520856"/>
                <a:gd name="connsiteY8" fmla="*/ 596361 h 610393"/>
                <a:gd name="connsiteX9" fmla="*/ 372314 w 520856"/>
                <a:gd name="connsiteY9" fmla="*/ 607770 h 610393"/>
                <a:gd name="connsiteX10" fmla="*/ 359006 w 520856"/>
                <a:gd name="connsiteY10" fmla="*/ 608697 h 610393"/>
                <a:gd name="connsiteX11" fmla="*/ 358484 w 520856"/>
                <a:gd name="connsiteY11" fmla="*/ 608873 h 610393"/>
                <a:gd name="connsiteX12" fmla="*/ 357489 w 520856"/>
                <a:gd name="connsiteY12" fmla="*/ 608803 h 610393"/>
                <a:gd name="connsiteX13" fmla="*/ 334691 w 520856"/>
                <a:gd name="connsiteY13" fmla="*/ 610393 h 610393"/>
                <a:gd name="connsiteX14" fmla="*/ 322763 w 520856"/>
                <a:gd name="connsiteY14" fmla="*/ 606382 h 610393"/>
                <a:gd name="connsiteX15" fmla="*/ 319565 w 520856"/>
                <a:gd name="connsiteY15" fmla="*/ 606159 h 610393"/>
                <a:gd name="connsiteX16" fmla="*/ 313945 w 520856"/>
                <a:gd name="connsiteY16" fmla="*/ 603417 h 610393"/>
                <a:gd name="connsiteX17" fmla="*/ 297663 w 520856"/>
                <a:gd name="connsiteY17" fmla="*/ 597941 h 610393"/>
                <a:gd name="connsiteX18" fmla="*/ 291394 w 520856"/>
                <a:gd name="connsiteY18" fmla="*/ 592412 h 610393"/>
                <a:gd name="connsiteX19" fmla="*/ 284503 w 520856"/>
                <a:gd name="connsiteY19" fmla="*/ 589049 h 610393"/>
                <a:gd name="connsiteX20" fmla="*/ 273711 w 520856"/>
                <a:gd name="connsiteY20" fmla="*/ 576815 h 610393"/>
                <a:gd name="connsiteX21" fmla="*/ 268365 w 520856"/>
                <a:gd name="connsiteY21" fmla="*/ 572100 h 610393"/>
                <a:gd name="connsiteX22" fmla="*/ 266896 w 520856"/>
                <a:gd name="connsiteY22" fmla="*/ 569088 h 610393"/>
                <a:gd name="connsiteX23" fmla="*/ 257770 w 520856"/>
                <a:gd name="connsiteY23" fmla="*/ 558742 h 610393"/>
                <a:gd name="connsiteX24" fmla="*/ 0 w 520856"/>
                <a:gd name="connsiteY24" fmla="*/ 106005 h 610393"/>
                <a:gd name="connsiteX25" fmla="*/ 173098 w 520856"/>
                <a:gd name="connsiteY25" fmla="*/ 0 h 610393"/>
                <a:gd name="connsiteX26" fmla="*/ 349746 w 520856"/>
                <a:gd name="connsiteY26" fmla="*/ 310974 h 610393"/>
                <a:gd name="connsiteX27" fmla="*/ 505242 w 520856"/>
                <a:gd name="connsiteY27" fmla="*/ 41648 h 610393"/>
                <a:gd name="connsiteX0" fmla="*/ 520856 w 520856"/>
                <a:gd name="connsiteY0" fmla="*/ 408843 h 612510"/>
                <a:gd name="connsiteX1" fmla="*/ 432049 w 520856"/>
                <a:gd name="connsiteY1" fmla="*/ 564050 h 612510"/>
                <a:gd name="connsiteX2" fmla="*/ 428965 w 520856"/>
                <a:gd name="connsiteY2" fmla="*/ 567546 h 612510"/>
                <a:gd name="connsiteX3" fmla="*/ 427096 w 520856"/>
                <a:gd name="connsiteY3" fmla="*/ 571377 h 612510"/>
                <a:gd name="connsiteX4" fmla="*/ 420295 w 520856"/>
                <a:gd name="connsiteY4" fmla="*/ 577375 h 612510"/>
                <a:gd name="connsiteX5" fmla="*/ 406208 w 520856"/>
                <a:gd name="connsiteY5" fmla="*/ 593347 h 612510"/>
                <a:gd name="connsiteX6" fmla="*/ 397211 w 520856"/>
                <a:gd name="connsiteY6" fmla="*/ 597737 h 612510"/>
                <a:gd name="connsiteX7" fmla="*/ 396789 w 520856"/>
                <a:gd name="connsiteY7" fmla="*/ 598109 h 612510"/>
                <a:gd name="connsiteX8" fmla="*/ 395693 w 520856"/>
                <a:gd name="connsiteY8" fmla="*/ 598478 h 612510"/>
                <a:gd name="connsiteX9" fmla="*/ 372314 w 520856"/>
                <a:gd name="connsiteY9" fmla="*/ 609887 h 612510"/>
                <a:gd name="connsiteX10" fmla="*/ 359006 w 520856"/>
                <a:gd name="connsiteY10" fmla="*/ 610814 h 612510"/>
                <a:gd name="connsiteX11" fmla="*/ 358484 w 520856"/>
                <a:gd name="connsiteY11" fmla="*/ 610990 h 612510"/>
                <a:gd name="connsiteX12" fmla="*/ 357489 w 520856"/>
                <a:gd name="connsiteY12" fmla="*/ 610920 h 612510"/>
                <a:gd name="connsiteX13" fmla="*/ 334691 w 520856"/>
                <a:gd name="connsiteY13" fmla="*/ 612510 h 612510"/>
                <a:gd name="connsiteX14" fmla="*/ 322763 w 520856"/>
                <a:gd name="connsiteY14" fmla="*/ 608499 h 612510"/>
                <a:gd name="connsiteX15" fmla="*/ 319565 w 520856"/>
                <a:gd name="connsiteY15" fmla="*/ 608276 h 612510"/>
                <a:gd name="connsiteX16" fmla="*/ 313945 w 520856"/>
                <a:gd name="connsiteY16" fmla="*/ 605534 h 612510"/>
                <a:gd name="connsiteX17" fmla="*/ 297663 w 520856"/>
                <a:gd name="connsiteY17" fmla="*/ 600058 h 612510"/>
                <a:gd name="connsiteX18" fmla="*/ 291394 w 520856"/>
                <a:gd name="connsiteY18" fmla="*/ 594529 h 612510"/>
                <a:gd name="connsiteX19" fmla="*/ 284503 w 520856"/>
                <a:gd name="connsiteY19" fmla="*/ 591166 h 612510"/>
                <a:gd name="connsiteX20" fmla="*/ 273711 w 520856"/>
                <a:gd name="connsiteY20" fmla="*/ 578932 h 612510"/>
                <a:gd name="connsiteX21" fmla="*/ 268365 w 520856"/>
                <a:gd name="connsiteY21" fmla="*/ 574217 h 612510"/>
                <a:gd name="connsiteX22" fmla="*/ 266896 w 520856"/>
                <a:gd name="connsiteY22" fmla="*/ 571205 h 612510"/>
                <a:gd name="connsiteX23" fmla="*/ 257770 w 520856"/>
                <a:gd name="connsiteY23" fmla="*/ 560859 h 612510"/>
                <a:gd name="connsiteX24" fmla="*/ 0 w 520856"/>
                <a:gd name="connsiteY24" fmla="*/ 108122 h 612510"/>
                <a:gd name="connsiteX25" fmla="*/ 166747 w 520856"/>
                <a:gd name="connsiteY25" fmla="*/ 0 h 612510"/>
                <a:gd name="connsiteX26" fmla="*/ 349746 w 520856"/>
                <a:gd name="connsiteY26" fmla="*/ 313091 h 612510"/>
                <a:gd name="connsiteX27" fmla="*/ 505242 w 520856"/>
                <a:gd name="connsiteY27" fmla="*/ 43765 h 6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0856" h="612510">
                  <a:moveTo>
                    <a:pt x="520856" y="408843"/>
                  </a:moveTo>
                  <a:lnTo>
                    <a:pt x="432049" y="564050"/>
                  </a:lnTo>
                  <a:lnTo>
                    <a:pt x="428965" y="567546"/>
                  </a:lnTo>
                  <a:lnTo>
                    <a:pt x="427096" y="571377"/>
                  </a:lnTo>
                  <a:lnTo>
                    <a:pt x="420295" y="577375"/>
                  </a:lnTo>
                  <a:lnTo>
                    <a:pt x="406208" y="593347"/>
                  </a:lnTo>
                  <a:lnTo>
                    <a:pt x="397211" y="597737"/>
                  </a:lnTo>
                  <a:lnTo>
                    <a:pt x="396789" y="598109"/>
                  </a:lnTo>
                  <a:lnTo>
                    <a:pt x="395693" y="598478"/>
                  </a:lnTo>
                  <a:lnTo>
                    <a:pt x="372314" y="609887"/>
                  </a:lnTo>
                  <a:lnTo>
                    <a:pt x="359006" y="610814"/>
                  </a:lnTo>
                  <a:lnTo>
                    <a:pt x="358484" y="610990"/>
                  </a:lnTo>
                  <a:lnTo>
                    <a:pt x="357489" y="610920"/>
                  </a:lnTo>
                  <a:lnTo>
                    <a:pt x="334691" y="612510"/>
                  </a:lnTo>
                  <a:lnTo>
                    <a:pt x="322763" y="608499"/>
                  </a:lnTo>
                  <a:lnTo>
                    <a:pt x="319565" y="608276"/>
                  </a:lnTo>
                  <a:lnTo>
                    <a:pt x="313945" y="605534"/>
                  </a:lnTo>
                  <a:lnTo>
                    <a:pt x="297663" y="600058"/>
                  </a:lnTo>
                  <a:lnTo>
                    <a:pt x="291394" y="594529"/>
                  </a:lnTo>
                  <a:lnTo>
                    <a:pt x="284503" y="591166"/>
                  </a:lnTo>
                  <a:lnTo>
                    <a:pt x="273711" y="578932"/>
                  </a:lnTo>
                  <a:lnTo>
                    <a:pt x="268365" y="574217"/>
                  </a:lnTo>
                  <a:lnTo>
                    <a:pt x="266896" y="571205"/>
                  </a:lnTo>
                  <a:lnTo>
                    <a:pt x="257770" y="560859"/>
                  </a:lnTo>
                  <a:lnTo>
                    <a:pt x="0" y="108122"/>
                  </a:lnTo>
                  <a:lnTo>
                    <a:pt x="166747" y="0"/>
                  </a:lnTo>
                  <a:lnTo>
                    <a:pt x="349746" y="313091"/>
                  </a:lnTo>
                  <a:lnTo>
                    <a:pt x="505242" y="43765"/>
                  </a:lnTo>
                </a:path>
              </a:pathLst>
            </a:custGeom>
            <a:pattFill prst="dkHorz">
              <a:fgClr>
                <a:srgbClr val="002060"/>
              </a:fgClr>
              <a:bgClr>
                <a:srgbClr val="00B0F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A97D3327-1529-48F7-BE9E-3A2FEDC25997}"/>
                </a:ext>
              </a:extLst>
            </p:cNvPr>
            <p:cNvSpPr/>
            <p:nvPr/>
          </p:nvSpPr>
          <p:spPr>
            <a:xfrm>
              <a:off x="1686799" y="4643439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4" name="フリーフォーム: 図形 883">
              <a:extLst>
                <a:ext uri="{FF2B5EF4-FFF2-40B4-BE49-F238E27FC236}">
                  <a16:creationId xmlns:a16="http://schemas.microsoft.com/office/drawing/2014/main" id="{DC644AD2-7CDB-4F65-95C5-72ED44E7CE3E}"/>
                </a:ext>
              </a:extLst>
            </p:cNvPr>
            <p:cNvSpPr/>
            <p:nvPr/>
          </p:nvSpPr>
          <p:spPr>
            <a:xfrm>
              <a:off x="2244747" y="4643439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A6857AE-94A2-478E-A4C9-2CC9E2FAD105}"/>
              </a:ext>
            </a:extLst>
          </p:cNvPr>
          <p:cNvGrpSpPr/>
          <p:nvPr/>
        </p:nvGrpSpPr>
        <p:grpSpPr>
          <a:xfrm>
            <a:off x="3523878" y="3949531"/>
            <a:ext cx="2147650" cy="2495979"/>
            <a:chOff x="3523878" y="3949531"/>
            <a:chExt cx="2147650" cy="2495979"/>
          </a:xfrm>
        </p:grpSpPr>
        <p:sp>
          <p:nvSpPr>
            <p:cNvPr id="731" name="片側の 2 つの角を丸めた四角形 144">
              <a:extLst>
                <a:ext uri="{FF2B5EF4-FFF2-40B4-BE49-F238E27FC236}">
                  <a16:creationId xmlns:a16="http://schemas.microsoft.com/office/drawing/2014/main" id="{F975E3D7-E1CE-4DB2-9ABD-B03419373E2D}"/>
                </a:ext>
              </a:extLst>
            </p:cNvPr>
            <p:cNvSpPr/>
            <p:nvPr/>
          </p:nvSpPr>
          <p:spPr>
            <a:xfrm>
              <a:off x="4461373" y="5346197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2" name="台形 731">
              <a:extLst>
                <a:ext uri="{FF2B5EF4-FFF2-40B4-BE49-F238E27FC236}">
                  <a16:creationId xmlns:a16="http://schemas.microsoft.com/office/drawing/2014/main" id="{A1E7ED7E-A433-4B1A-924B-97025C666653}"/>
                </a:ext>
              </a:extLst>
            </p:cNvPr>
            <p:cNvSpPr/>
            <p:nvPr/>
          </p:nvSpPr>
          <p:spPr>
            <a:xfrm>
              <a:off x="4647992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台形 732">
              <a:extLst>
                <a:ext uri="{FF2B5EF4-FFF2-40B4-BE49-F238E27FC236}">
                  <a16:creationId xmlns:a16="http://schemas.microsoft.com/office/drawing/2014/main" id="{82DDDAD4-2000-4ADD-AB5D-9AD852CD5F61}"/>
                </a:ext>
              </a:extLst>
            </p:cNvPr>
            <p:cNvSpPr/>
            <p:nvPr/>
          </p:nvSpPr>
          <p:spPr>
            <a:xfrm>
              <a:off x="5182560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4" name="台形 733">
              <a:extLst>
                <a:ext uri="{FF2B5EF4-FFF2-40B4-BE49-F238E27FC236}">
                  <a16:creationId xmlns:a16="http://schemas.microsoft.com/office/drawing/2014/main" id="{8CBC2FCA-5E62-49C3-AC2F-1F718905863F}"/>
                </a:ext>
              </a:extLst>
            </p:cNvPr>
            <p:cNvSpPr/>
            <p:nvPr/>
          </p:nvSpPr>
          <p:spPr>
            <a:xfrm>
              <a:off x="4526928" y="5683513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5" name="楕円 734">
              <a:extLst>
                <a:ext uri="{FF2B5EF4-FFF2-40B4-BE49-F238E27FC236}">
                  <a16:creationId xmlns:a16="http://schemas.microsoft.com/office/drawing/2014/main" id="{87A8ABEF-7B01-40AF-AE32-1D842AA17CB9}"/>
                </a:ext>
              </a:extLst>
            </p:cNvPr>
            <p:cNvSpPr/>
            <p:nvPr/>
          </p:nvSpPr>
          <p:spPr>
            <a:xfrm>
              <a:off x="4943024" y="5550025"/>
              <a:ext cx="63808" cy="6610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28B9D190-816F-4544-B2A3-BFBB6BA1E47E}"/>
                </a:ext>
              </a:extLst>
            </p:cNvPr>
            <p:cNvGrpSpPr/>
            <p:nvPr/>
          </p:nvGrpSpPr>
          <p:grpSpPr>
            <a:xfrm flipH="1">
              <a:off x="5166886" y="5590997"/>
              <a:ext cx="504642" cy="836308"/>
              <a:chOff x="5797984" y="2770817"/>
              <a:chExt cx="456180" cy="755996"/>
            </a:xfr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737" name="四角形: 角を丸くする 8">
                <a:extLst>
                  <a:ext uri="{FF2B5EF4-FFF2-40B4-BE49-F238E27FC236}">
                    <a16:creationId xmlns:a16="http://schemas.microsoft.com/office/drawing/2014/main" id="{B9C6B241-A266-4C2D-B632-5196ADB31419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95447A9-9561-4B25-B50D-A7E347DC1D99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3B670910-DCC9-4199-A26B-5933FDC00516}"/>
                </a:ext>
              </a:extLst>
            </p:cNvPr>
            <p:cNvSpPr/>
            <p:nvPr/>
          </p:nvSpPr>
          <p:spPr>
            <a:xfrm>
              <a:off x="4756052" y="5101039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E8F8394E-82E3-4352-B538-3A59BB0E4906}"/>
                </a:ext>
              </a:extLst>
            </p:cNvPr>
            <p:cNvGrpSpPr/>
            <p:nvPr/>
          </p:nvGrpSpPr>
          <p:grpSpPr>
            <a:xfrm>
              <a:off x="4372098" y="3949531"/>
              <a:ext cx="1241302" cy="1366651"/>
              <a:chOff x="4396131" y="1076326"/>
              <a:chExt cx="1193236" cy="1313731"/>
            </a:xfrm>
          </p:grpSpPr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C3984976-A77E-4509-8F3C-0E45E5B69DBD}"/>
                  </a:ext>
                </a:extLst>
              </p:cNvPr>
              <p:cNvGrpSpPr/>
              <p:nvPr/>
            </p:nvGrpSpPr>
            <p:grpSpPr>
              <a:xfrm rot="16200000" flipH="1">
                <a:off x="4507706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812" name="涙形 811">
                  <a:extLst>
                    <a:ext uri="{FF2B5EF4-FFF2-40B4-BE49-F238E27FC236}">
                      <a16:creationId xmlns:a16="http://schemas.microsoft.com/office/drawing/2014/main" id="{B197C4A2-99BD-4629-BB0B-E125F3F674F6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涙形 812">
                  <a:extLst>
                    <a:ext uri="{FF2B5EF4-FFF2-40B4-BE49-F238E27FC236}">
                      <a16:creationId xmlns:a16="http://schemas.microsoft.com/office/drawing/2014/main" id="{81ED333A-917E-4114-9F0A-49C92507DBB9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3BA24905-2D5F-4BB4-AA29-964E8E293E73}"/>
                  </a:ext>
                </a:extLst>
              </p:cNvPr>
              <p:cNvGrpSpPr/>
              <p:nvPr/>
            </p:nvGrpSpPr>
            <p:grpSpPr>
              <a:xfrm rot="5400000">
                <a:off x="5155803" y="2093945"/>
                <a:ext cx="296112" cy="296112"/>
                <a:chOff x="6040109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810" name="涙形 809">
                  <a:extLst>
                    <a:ext uri="{FF2B5EF4-FFF2-40B4-BE49-F238E27FC236}">
                      <a16:creationId xmlns:a16="http://schemas.microsoft.com/office/drawing/2014/main" id="{82C8F580-EB8F-422B-B1B7-4907D0492880}"/>
                    </a:ext>
                  </a:extLst>
                </p:cNvPr>
                <p:cNvSpPr/>
                <p:nvPr/>
              </p:nvSpPr>
              <p:spPr>
                <a:xfrm>
                  <a:off x="6040109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涙形 810">
                  <a:extLst>
                    <a:ext uri="{FF2B5EF4-FFF2-40B4-BE49-F238E27FC236}">
                      <a16:creationId xmlns:a16="http://schemas.microsoft.com/office/drawing/2014/main" id="{27209A76-347F-42DF-985E-8A260ED41284}"/>
                    </a:ext>
                  </a:extLst>
                </p:cNvPr>
                <p:cNvSpPr/>
                <p:nvPr/>
              </p:nvSpPr>
              <p:spPr>
                <a:xfrm>
                  <a:off x="6089708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029A7B86-EF37-41A7-AFC6-7471C31B2694}"/>
                  </a:ext>
                </a:extLst>
              </p:cNvPr>
              <p:cNvGrpSpPr/>
              <p:nvPr/>
            </p:nvGrpSpPr>
            <p:grpSpPr>
              <a:xfrm>
                <a:off x="439613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808" name="四角形: 角を丸くする 807">
                  <a:extLst>
                    <a:ext uri="{FF2B5EF4-FFF2-40B4-BE49-F238E27FC236}">
                      <a16:creationId xmlns:a16="http://schemas.microsoft.com/office/drawing/2014/main" id="{7312AFC2-8F71-4D0B-862C-0B892774E34D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四角形: 角を丸くする 808">
                  <a:extLst>
                    <a:ext uri="{FF2B5EF4-FFF2-40B4-BE49-F238E27FC236}">
                      <a16:creationId xmlns:a16="http://schemas.microsoft.com/office/drawing/2014/main" id="{6813825E-9089-4F61-A404-DBC0B969421F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21EDD66C-D259-471A-BCAE-A0EBEBECB470}"/>
                  </a:ext>
                </a:extLst>
              </p:cNvPr>
              <p:cNvGrpSpPr/>
              <p:nvPr/>
            </p:nvGrpSpPr>
            <p:grpSpPr>
              <a:xfrm>
                <a:off x="4408999" y="1205952"/>
                <a:ext cx="1148709" cy="1113318"/>
                <a:chOff x="3303076" y="141961"/>
                <a:chExt cx="1277659" cy="1238295"/>
              </a:xfrm>
            </p:grpSpPr>
            <p:sp>
              <p:nvSpPr>
                <p:cNvPr id="788" name="フリーフォーム 540">
                  <a:extLst>
                    <a:ext uri="{FF2B5EF4-FFF2-40B4-BE49-F238E27FC236}">
                      <a16:creationId xmlns:a16="http://schemas.microsoft.com/office/drawing/2014/main" id="{5BF3F22E-CCB7-4E42-9EFB-25E902B0186A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89" name="グループ化 788">
                  <a:extLst>
                    <a:ext uri="{FF2B5EF4-FFF2-40B4-BE49-F238E27FC236}">
                      <a16:creationId xmlns:a16="http://schemas.microsoft.com/office/drawing/2014/main" id="{9A5002A9-0F02-48DD-9E8B-252E16FF3EB4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806" name="円/楕円 564">
                    <a:extLst>
                      <a:ext uri="{FF2B5EF4-FFF2-40B4-BE49-F238E27FC236}">
                        <a16:creationId xmlns:a16="http://schemas.microsoft.com/office/drawing/2014/main" id="{1FB9AA0B-9B11-4602-AF3C-DF587D64943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7" name="円/楕円 565">
                    <a:extLst>
                      <a:ext uri="{FF2B5EF4-FFF2-40B4-BE49-F238E27FC236}">
                        <a16:creationId xmlns:a16="http://schemas.microsoft.com/office/drawing/2014/main" id="{384F6B01-BDA5-4F13-BF00-57F626FAC87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224CFFA5-84B4-45F0-AE08-3DEDA4B74D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804" name="円/楕円 562">
                    <a:extLst>
                      <a:ext uri="{FF2B5EF4-FFF2-40B4-BE49-F238E27FC236}">
                        <a16:creationId xmlns:a16="http://schemas.microsoft.com/office/drawing/2014/main" id="{8C9603FD-D3C0-41D9-A200-B46812BCBDF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5" name="円/楕円 563">
                    <a:extLst>
                      <a:ext uri="{FF2B5EF4-FFF2-40B4-BE49-F238E27FC236}">
                        <a16:creationId xmlns:a16="http://schemas.microsoft.com/office/drawing/2014/main" id="{8B9EEBE4-44B2-4313-81E2-7C02643DF94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1" name="円/楕円 561">
                  <a:extLst>
                    <a:ext uri="{FF2B5EF4-FFF2-40B4-BE49-F238E27FC236}">
                      <a16:creationId xmlns:a16="http://schemas.microsoft.com/office/drawing/2014/main" id="{F3A825AA-E3A0-4D97-98E4-6ADAB54B8559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27448EC9-52A0-4624-BF9E-339003851719}"/>
                    </a:ext>
                  </a:extLst>
                </p:cNvPr>
                <p:cNvSpPr/>
                <p:nvPr/>
              </p:nvSpPr>
              <p:spPr>
                <a:xfrm rot="5400000">
                  <a:off x="3645475" y="371941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345C9A62-3857-40CB-8F3F-1B95F18D0EC9}"/>
                    </a:ext>
                  </a:extLst>
                </p:cNvPr>
                <p:cNvGrpSpPr/>
                <p:nvPr/>
              </p:nvGrpSpPr>
              <p:grpSpPr>
                <a:xfrm>
                  <a:off x="3842869" y="842739"/>
                  <a:ext cx="195646" cy="207937"/>
                  <a:chOff x="7084627" y="3006479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802" name="円/楕円 662">
                    <a:extLst>
                      <a:ext uri="{FF2B5EF4-FFF2-40B4-BE49-F238E27FC236}">
                        <a16:creationId xmlns:a16="http://schemas.microsoft.com/office/drawing/2014/main" id="{FDAD85E5-9DF0-49B0-AAFD-F0901CE64A1D}"/>
                      </a:ext>
                    </a:extLst>
                  </p:cNvPr>
                  <p:cNvSpPr/>
                  <p:nvPr/>
                </p:nvSpPr>
                <p:spPr>
                  <a:xfrm>
                    <a:off x="7084627" y="3091335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F92665EE-17C1-47A1-BB9A-8803A024882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06479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27B4859A-721B-41C1-BABD-57BC0939DFBC}"/>
                    </a:ext>
                  </a:extLst>
                </p:cNvPr>
                <p:cNvSpPr/>
                <p:nvPr/>
              </p:nvSpPr>
              <p:spPr>
                <a:xfrm rot="5400000">
                  <a:off x="4169352" y="371942"/>
                  <a:ext cx="54591" cy="3401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994D9BEF-CC2A-45C1-B39A-85E0FC59A853}"/>
                  </a:ext>
                </a:extLst>
              </p:cNvPr>
              <p:cNvSpPr/>
              <p:nvPr/>
            </p:nvSpPr>
            <p:spPr>
              <a:xfrm>
                <a:off x="4434050" y="1076326"/>
                <a:ext cx="1097594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3D50E030-B30E-4DA2-8F49-70D1EBC88331}"/>
                </a:ext>
              </a:extLst>
            </p:cNvPr>
            <p:cNvSpPr/>
            <p:nvPr/>
          </p:nvSpPr>
          <p:spPr>
            <a:xfrm>
              <a:off x="4657028" y="5294201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15E8352A-A6E3-4BA9-A370-DBF1001387E2}"/>
                </a:ext>
              </a:extLst>
            </p:cNvPr>
            <p:cNvGrpSpPr/>
            <p:nvPr/>
          </p:nvGrpSpPr>
          <p:grpSpPr>
            <a:xfrm>
              <a:off x="3523878" y="5050465"/>
              <a:ext cx="855724" cy="978672"/>
              <a:chOff x="822885" y="2341710"/>
              <a:chExt cx="673836" cy="770652"/>
            </a:xfrm>
          </p:grpSpPr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B6638C9F-EB9C-4366-B115-50A9C77E1BA0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4860D87-46E9-42A9-BF68-0D9F1242CB1F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8" name="四角形: 角を丸くする 89">
                  <a:extLst>
                    <a:ext uri="{FF2B5EF4-FFF2-40B4-BE49-F238E27FC236}">
                      <a16:creationId xmlns:a16="http://schemas.microsoft.com/office/drawing/2014/main" id="{968FFA92-5A6E-448F-A589-49890D43875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四角形: 角を丸くする 148">
                  <a:extLst>
                    <a:ext uri="{FF2B5EF4-FFF2-40B4-BE49-F238E27FC236}">
                      <a16:creationId xmlns:a16="http://schemas.microsoft.com/office/drawing/2014/main" id="{9057CDF9-35E8-4F54-92DE-0382AB2406F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0" name="四角形: 角を丸くする 149">
                  <a:extLst>
                    <a:ext uri="{FF2B5EF4-FFF2-40B4-BE49-F238E27FC236}">
                      <a16:creationId xmlns:a16="http://schemas.microsoft.com/office/drawing/2014/main" id="{A2A07C1E-6237-4F22-98B4-13E3F1FC1B27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1" name="四角形: 角を丸くする 150">
                  <a:extLst>
                    <a:ext uri="{FF2B5EF4-FFF2-40B4-BE49-F238E27FC236}">
                      <a16:creationId xmlns:a16="http://schemas.microsoft.com/office/drawing/2014/main" id="{F2E2D30F-D491-4B8A-97F2-D0FFA61CCD7F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楕円 861">
                  <a:extLst>
                    <a:ext uri="{FF2B5EF4-FFF2-40B4-BE49-F238E27FC236}">
                      <a16:creationId xmlns:a16="http://schemas.microsoft.com/office/drawing/2014/main" id="{80316A0C-31BA-494C-AC1A-EAD6B09BC1A8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3" name="四角形: 角を丸くする 97">
                  <a:extLst>
                    <a:ext uri="{FF2B5EF4-FFF2-40B4-BE49-F238E27FC236}">
                      <a16:creationId xmlns:a16="http://schemas.microsoft.com/office/drawing/2014/main" id="{A89C473B-2910-4093-9E8A-91EB179AA568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8BAABEE0-DCFF-47B6-B50B-87B00B37CDA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8E6CB5C3-A09A-490C-9B05-9356856AF8A1}"/>
                </a:ext>
              </a:extLst>
            </p:cNvPr>
            <p:cNvSpPr/>
            <p:nvPr/>
          </p:nvSpPr>
          <p:spPr>
            <a:xfrm>
              <a:off x="3909456" y="5504738"/>
              <a:ext cx="585885" cy="688983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  <a:gd name="connsiteX0" fmla="*/ 520856 w 520856"/>
                <a:gd name="connsiteY0" fmla="*/ 425778 h 629445"/>
                <a:gd name="connsiteX1" fmla="*/ 432049 w 520856"/>
                <a:gd name="connsiteY1" fmla="*/ 580985 h 629445"/>
                <a:gd name="connsiteX2" fmla="*/ 428965 w 520856"/>
                <a:gd name="connsiteY2" fmla="*/ 584481 h 629445"/>
                <a:gd name="connsiteX3" fmla="*/ 427096 w 520856"/>
                <a:gd name="connsiteY3" fmla="*/ 588312 h 629445"/>
                <a:gd name="connsiteX4" fmla="*/ 420295 w 520856"/>
                <a:gd name="connsiteY4" fmla="*/ 594310 h 629445"/>
                <a:gd name="connsiteX5" fmla="*/ 406208 w 520856"/>
                <a:gd name="connsiteY5" fmla="*/ 610282 h 629445"/>
                <a:gd name="connsiteX6" fmla="*/ 397211 w 520856"/>
                <a:gd name="connsiteY6" fmla="*/ 614672 h 629445"/>
                <a:gd name="connsiteX7" fmla="*/ 396789 w 520856"/>
                <a:gd name="connsiteY7" fmla="*/ 615044 h 629445"/>
                <a:gd name="connsiteX8" fmla="*/ 395693 w 520856"/>
                <a:gd name="connsiteY8" fmla="*/ 615413 h 629445"/>
                <a:gd name="connsiteX9" fmla="*/ 372314 w 520856"/>
                <a:gd name="connsiteY9" fmla="*/ 626822 h 629445"/>
                <a:gd name="connsiteX10" fmla="*/ 359006 w 520856"/>
                <a:gd name="connsiteY10" fmla="*/ 627749 h 629445"/>
                <a:gd name="connsiteX11" fmla="*/ 358484 w 520856"/>
                <a:gd name="connsiteY11" fmla="*/ 627925 h 629445"/>
                <a:gd name="connsiteX12" fmla="*/ 357489 w 520856"/>
                <a:gd name="connsiteY12" fmla="*/ 627855 h 629445"/>
                <a:gd name="connsiteX13" fmla="*/ 334691 w 520856"/>
                <a:gd name="connsiteY13" fmla="*/ 629445 h 629445"/>
                <a:gd name="connsiteX14" fmla="*/ 322763 w 520856"/>
                <a:gd name="connsiteY14" fmla="*/ 625434 h 629445"/>
                <a:gd name="connsiteX15" fmla="*/ 319565 w 520856"/>
                <a:gd name="connsiteY15" fmla="*/ 625211 h 629445"/>
                <a:gd name="connsiteX16" fmla="*/ 313945 w 520856"/>
                <a:gd name="connsiteY16" fmla="*/ 622469 h 629445"/>
                <a:gd name="connsiteX17" fmla="*/ 297663 w 520856"/>
                <a:gd name="connsiteY17" fmla="*/ 616993 h 629445"/>
                <a:gd name="connsiteX18" fmla="*/ 291394 w 520856"/>
                <a:gd name="connsiteY18" fmla="*/ 611464 h 629445"/>
                <a:gd name="connsiteX19" fmla="*/ 284503 w 520856"/>
                <a:gd name="connsiteY19" fmla="*/ 608101 h 629445"/>
                <a:gd name="connsiteX20" fmla="*/ 273711 w 520856"/>
                <a:gd name="connsiteY20" fmla="*/ 595867 h 629445"/>
                <a:gd name="connsiteX21" fmla="*/ 268365 w 520856"/>
                <a:gd name="connsiteY21" fmla="*/ 591152 h 629445"/>
                <a:gd name="connsiteX22" fmla="*/ 266896 w 520856"/>
                <a:gd name="connsiteY22" fmla="*/ 588140 h 629445"/>
                <a:gd name="connsiteX23" fmla="*/ 257770 w 520856"/>
                <a:gd name="connsiteY23" fmla="*/ 577794 h 629445"/>
                <a:gd name="connsiteX24" fmla="*/ 0 w 520856"/>
                <a:gd name="connsiteY24" fmla="*/ 125057 h 629445"/>
                <a:gd name="connsiteX25" fmla="*/ 156162 w 520856"/>
                <a:gd name="connsiteY25" fmla="*/ 0 h 629445"/>
                <a:gd name="connsiteX26" fmla="*/ 349746 w 520856"/>
                <a:gd name="connsiteY26" fmla="*/ 330026 h 629445"/>
                <a:gd name="connsiteX27" fmla="*/ 505242 w 520856"/>
                <a:gd name="connsiteY27" fmla="*/ 60700 h 629445"/>
                <a:gd name="connsiteX0" fmla="*/ 520856 w 520856"/>
                <a:gd name="connsiteY0" fmla="*/ 406726 h 610393"/>
                <a:gd name="connsiteX1" fmla="*/ 432049 w 520856"/>
                <a:gd name="connsiteY1" fmla="*/ 561933 h 610393"/>
                <a:gd name="connsiteX2" fmla="*/ 428965 w 520856"/>
                <a:gd name="connsiteY2" fmla="*/ 565429 h 610393"/>
                <a:gd name="connsiteX3" fmla="*/ 427096 w 520856"/>
                <a:gd name="connsiteY3" fmla="*/ 569260 h 610393"/>
                <a:gd name="connsiteX4" fmla="*/ 420295 w 520856"/>
                <a:gd name="connsiteY4" fmla="*/ 575258 h 610393"/>
                <a:gd name="connsiteX5" fmla="*/ 406208 w 520856"/>
                <a:gd name="connsiteY5" fmla="*/ 591230 h 610393"/>
                <a:gd name="connsiteX6" fmla="*/ 397211 w 520856"/>
                <a:gd name="connsiteY6" fmla="*/ 595620 h 610393"/>
                <a:gd name="connsiteX7" fmla="*/ 396789 w 520856"/>
                <a:gd name="connsiteY7" fmla="*/ 595992 h 610393"/>
                <a:gd name="connsiteX8" fmla="*/ 395693 w 520856"/>
                <a:gd name="connsiteY8" fmla="*/ 596361 h 610393"/>
                <a:gd name="connsiteX9" fmla="*/ 372314 w 520856"/>
                <a:gd name="connsiteY9" fmla="*/ 607770 h 610393"/>
                <a:gd name="connsiteX10" fmla="*/ 359006 w 520856"/>
                <a:gd name="connsiteY10" fmla="*/ 608697 h 610393"/>
                <a:gd name="connsiteX11" fmla="*/ 358484 w 520856"/>
                <a:gd name="connsiteY11" fmla="*/ 608873 h 610393"/>
                <a:gd name="connsiteX12" fmla="*/ 357489 w 520856"/>
                <a:gd name="connsiteY12" fmla="*/ 608803 h 610393"/>
                <a:gd name="connsiteX13" fmla="*/ 334691 w 520856"/>
                <a:gd name="connsiteY13" fmla="*/ 610393 h 610393"/>
                <a:gd name="connsiteX14" fmla="*/ 322763 w 520856"/>
                <a:gd name="connsiteY14" fmla="*/ 606382 h 610393"/>
                <a:gd name="connsiteX15" fmla="*/ 319565 w 520856"/>
                <a:gd name="connsiteY15" fmla="*/ 606159 h 610393"/>
                <a:gd name="connsiteX16" fmla="*/ 313945 w 520856"/>
                <a:gd name="connsiteY16" fmla="*/ 603417 h 610393"/>
                <a:gd name="connsiteX17" fmla="*/ 297663 w 520856"/>
                <a:gd name="connsiteY17" fmla="*/ 597941 h 610393"/>
                <a:gd name="connsiteX18" fmla="*/ 291394 w 520856"/>
                <a:gd name="connsiteY18" fmla="*/ 592412 h 610393"/>
                <a:gd name="connsiteX19" fmla="*/ 284503 w 520856"/>
                <a:gd name="connsiteY19" fmla="*/ 589049 h 610393"/>
                <a:gd name="connsiteX20" fmla="*/ 273711 w 520856"/>
                <a:gd name="connsiteY20" fmla="*/ 576815 h 610393"/>
                <a:gd name="connsiteX21" fmla="*/ 268365 w 520856"/>
                <a:gd name="connsiteY21" fmla="*/ 572100 h 610393"/>
                <a:gd name="connsiteX22" fmla="*/ 266896 w 520856"/>
                <a:gd name="connsiteY22" fmla="*/ 569088 h 610393"/>
                <a:gd name="connsiteX23" fmla="*/ 257770 w 520856"/>
                <a:gd name="connsiteY23" fmla="*/ 558742 h 610393"/>
                <a:gd name="connsiteX24" fmla="*/ 0 w 520856"/>
                <a:gd name="connsiteY24" fmla="*/ 106005 h 610393"/>
                <a:gd name="connsiteX25" fmla="*/ 173098 w 520856"/>
                <a:gd name="connsiteY25" fmla="*/ 0 h 610393"/>
                <a:gd name="connsiteX26" fmla="*/ 349746 w 520856"/>
                <a:gd name="connsiteY26" fmla="*/ 310974 h 610393"/>
                <a:gd name="connsiteX27" fmla="*/ 505242 w 520856"/>
                <a:gd name="connsiteY27" fmla="*/ 41648 h 610393"/>
                <a:gd name="connsiteX0" fmla="*/ 520856 w 520856"/>
                <a:gd name="connsiteY0" fmla="*/ 408843 h 612510"/>
                <a:gd name="connsiteX1" fmla="*/ 432049 w 520856"/>
                <a:gd name="connsiteY1" fmla="*/ 564050 h 612510"/>
                <a:gd name="connsiteX2" fmla="*/ 428965 w 520856"/>
                <a:gd name="connsiteY2" fmla="*/ 567546 h 612510"/>
                <a:gd name="connsiteX3" fmla="*/ 427096 w 520856"/>
                <a:gd name="connsiteY3" fmla="*/ 571377 h 612510"/>
                <a:gd name="connsiteX4" fmla="*/ 420295 w 520856"/>
                <a:gd name="connsiteY4" fmla="*/ 577375 h 612510"/>
                <a:gd name="connsiteX5" fmla="*/ 406208 w 520856"/>
                <a:gd name="connsiteY5" fmla="*/ 593347 h 612510"/>
                <a:gd name="connsiteX6" fmla="*/ 397211 w 520856"/>
                <a:gd name="connsiteY6" fmla="*/ 597737 h 612510"/>
                <a:gd name="connsiteX7" fmla="*/ 396789 w 520856"/>
                <a:gd name="connsiteY7" fmla="*/ 598109 h 612510"/>
                <a:gd name="connsiteX8" fmla="*/ 395693 w 520856"/>
                <a:gd name="connsiteY8" fmla="*/ 598478 h 612510"/>
                <a:gd name="connsiteX9" fmla="*/ 372314 w 520856"/>
                <a:gd name="connsiteY9" fmla="*/ 609887 h 612510"/>
                <a:gd name="connsiteX10" fmla="*/ 359006 w 520856"/>
                <a:gd name="connsiteY10" fmla="*/ 610814 h 612510"/>
                <a:gd name="connsiteX11" fmla="*/ 358484 w 520856"/>
                <a:gd name="connsiteY11" fmla="*/ 610990 h 612510"/>
                <a:gd name="connsiteX12" fmla="*/ 357489 w 520856"/>
                <a:gd name="connsiteY12" fmla="*/ 610920 h 612510"/>
                <a:gd name="connsiteX13" fmla="*/ 334691 w 520856"/>
                <a:gd name="connsiteY13" fmla="*/ 612510 h 612510"/>
                <a:gd name="connsiteX14" fmla="*/ 322763 w 520856"/>
                <a:gd name="connsiteY14" fmla="*/ 608499 h 612510"/>
                <a:gd name="connsiteX15" fmla="*/ 319565 w 520856"/>
                <a:gd name="connsiteY15" fmla="*/ 608276 h 612510"/>
                <a:gd name="connsiteX16" fmla="*/ 313945 w 520856"/>
                <a:gd name="connsiteY16" fmla="*/ 605534 h 612510"/>
                <a:gd name="connsiteX17" fmla="*/ 297663 w 520856"/>
                <a:gd name="connsiteY17" fmla="*/ 600058 h 612510"/>
                <a:gd name="connsiteX18" fmla="*/ 291394 w 520856"/>
                <a:gd name="connsiteY18" fmla="*/ 594529 h 612510"/>
                <a:gd name="connsiteX19" fmla="*/ 284503 w 520856"/>
                <a:gd name="connsiteY19" fmla="*/ 591166 h 612510"/>
                <a:gd name="connsiteX20" fmla="*/ 273711 w 520856"/>
                <a:gd name="connsiteY20" fmla="*/ 578932 h 612510"/>
                <a:gd name="connsiteX21" fmla="*/ 268365 w 520856"/>
                <a:gd name="connsiteY21" fmla="*/ 574217 h 612510"/>
                <a:gd name="connsiteX22" fmla="*/ 266896 w 520856"/>
                <a:gd name="connsiteY22" fmla="*/ 571205 h 612510"/>
                <a:gd name="connsiteX23" fmla="*/ 257770 w 520856"/>
                <a:gd name="connsiteY23" fmla="*/ 560859 h 612510"/>
                <a:gd name="connsiteX24" fmla="*/ 0 w 520856"/>
                <a:gd name="connsiteY24" fmla="*/ 108122 h 612510"/>
                <a:gd name="connsiteX25" fmla="*/ 166747 w 520856"/>
                <a:gd name="connsiteY25" fmla="*/ 0 h 612510"/>
                <a:gd name="connsiteX26" fmla="*/ 349746 w 520856"/>
                <a:gd name="connsiteY26" fmla="*/ 313091 h 612510"/>
                <a:gd name="connsiteX27" fmla="*/ 505242 w 520856"/>
                <a:gd name="connsiteY27" fmla="*/ 43765 h 6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0856" h="612510">
                  <a:moveTo>
                    <a:pt x="520856" y="408843"/>
                  </a:moveTo>
                  <a:lnTo>
                    <a:pt x="432049" y="564050"/>
                  </a:lnTo>
                  <a:lnTo>
                    <a:pt x="428965" y="567546"/>
                  </a:lnTo>
                  <a:lnTo>
                    <a:pt x="427096" y="571377"/>
                  </a:lnTo>
                  <a:lnTo>
                    <a:pt x="420295" y="577375"/>
                  </a:lnTo>
                  <a:lnTo>
                    <a:pt x="406208" y="593347"/>
                  </a:lnTo>
                  <a:lnTo>
                    <a:pt x="397211" y="597737"/>
                  </a:lnTo>
                  <a:lnTo>
                    <a:pt x="396789" y="598109"/>
                  </a:lnTo>
                  <a:lnTo>
                    <a:pt x="395693" y="598478"/>
                  </a:lnTo>
                  <a:lnTo>
                    <a:pt x="372314" y="609887"/>
                  </a:lnTo>
                  <a:lnTo>
                    <a:pt x="359006" y="610814"/>
                  </a:lnTo>
                  <a:lnTo>
                    <a:pt x="358484" y="610990"/>
                  </a:lnTo>
                  <a:lnTo>
                    <a:pt x="357489" y="610920"/>
                  </a:lnTo>
                  <a:lnTo>
                    <a:pt x="334691" y="612510"/>
                  </a:lnTo>
                  <a:lnTo>
                    <a:pt x="322763" y="608499"/>
                  </a:lnTo>
                  <a:lnTo>
                    <a:pt x="319565" y="608276"/>
                  </a:lnTo>
                  <a:lnTo>
                    <a:pt x="313945" y="605534"/>
                  </a:lnTo>
                  <a:lnTo>
                    <a:pt x="297663" y="600058"/>
                  </a:lnTo>
                  <a:lnTo>
                    <a:pt x="291394" y="594529"/>
                  </a:lnTo>
                  <a:lnTo>
                    <a:pt x="284503" y="591166"/>
                  </a:lnTo>
                  <a:lnTo>
                    <a:pt x="273711" y="578932"/>
                  </a:lnTo>
                  <a:lnTo>
                    <a:pt x="268365" y="574217"/>
                  </a:lnTo>
                  <a:lnTo>
                    <a:pt x="266896" y="571205"/>
                  </a:lnTo>
                  <a:lnTo>
                    <a:pt x="257770" y="560859"/>
                  </a:lnTo>
                  <a:lnTo>
                    <a:pt x="0" y="108122"/>
                  </a:lnTo>
                  <a:lnTo>
                    <a:pt x="166747" y="0"/>
                  </a:lnTo>
                  <a:lnTo>
                    <a:pt x="349746" y="313091"/>
                  </a:lnTo>
                  <a:lnTo>
                    <a:pt x="505242" y="43765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8" name="円/楕円 638">
              <a:extLst>
                <a:ext uri="{FF2B5EF4-FFF2-40B4-BE49-F238E27FC236}">
                  <a16:creationId xmlns:a16="http://schemas.microsoft.com/office/drawing/2014/main" id="{AA1DBA8D-DA38-40B4-A24D-BADF4B2AAD56}"/>
                </a:ext>
              </a:extLst>
            </p:cNvPr>
            <p:cNvSpPr/>
            <p:nvPr/>
          </p:nvSpPr>
          <p:spPr>
            <a:xfrm>
              <a:off x="4827849" y="5041900"/>
              <a:ext cx="299776" cy="105392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8679"/>
                <a:gd name="connsiteY0" fmla="*/ 11409 h 102676"/>
                <a:gd name="connsiteX1" fmla="*/ 195956 w 198679"/>
                <a:gd name="connsiteY1" fmla="*/ 11409 h 102676"/>
                <a:gd name="connsiteX2" fmla="*/ 97978 w 198679"/>
                <a:gd name="connsiteY2" fmla="*/ 102676 h 102676"/>
                <a:gd name="connsiteX3" fmla="*/ 0 w 198679"/>
                <a:gd name="connsiteY3" fmla="*/ 11409 h 1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79" h="102676">
                  <a:moveTo>
                    <a:pt x="0" y="11409"/>
                  </a:moveTo>
                  <a:cubicBezTo>
                    <a:pt x="16330" y="-3802"/>
                    <a:pt x="179626" y="-3802"/>
                    <a:pt x="195956" y="11409"/>
                  </a:cubicBezTo>
                  <a:cubicBezTo>
                    <a:pt x="212286" y="26620"/>
                    <a:pt x="152090" y="102676"/>
                    <a:pt x="97978" y="102676"/>
                  </a:cubicBezTo>
                  <a:cubicBezTo>
                    <a:pt x="43866" y="102676"/>
                    <a:pt x="0" y="38142"/>
                    <a:pt x="0" y="1140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D00CBD7-B6FB-4450-AA68-E9B625EF6AA0}"/>
                </a:ext>
              </a:extLst>
            </p:cNvPr>
            <p:cNvGrpSpPr/>
            <p:nvPr/>
          </p:nvGrpSpPr>
          <p:grpSpPr>
            <a:xfrm>
              <a:off x="4546338" y="4553872"/>
              <a:ext cx="874252" cy="311803"/>
              <a:chOff x="4546338" y="4563427"/>
              <a:chExt cx="874252" cy="311803"/>
            </a:xfrm>
          </p:grpSpPr>
          <p:sp>
            <p:nvSpPr>
              <p:cNvPr id="885" name="四角形: 上の 2 つの角を丸める 884">
                <a:extLst>
                  <a:ext uri="{FF2B5EF4-FFF2-40B4-BE49-F238E27FC236}">
                    <a16:creationId xmlns:a16="http://schemas.microsoft.com/office/drawing/2014/main" id="{B3C31D5C-0CA6-49AD-A19C-5371FB0E253F}"/>
                  </a:ext>
                </a:extLst>
              </p:cNvPr>
              <p:cNvSpPr/>
              <p:nvPr/>
            </p:nvSpPr>
            <p:spPr>
              <a:xfrm>
                <a:off x="4566383" y="4586698"/>
                <a:ext cx="366458" cy="275392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四角形: 上の 2 つの角を丸める 885">
                <a:extLst>
                  <a:ext uri="{FF2B5EF4-FFF2-40B4-BE49-F238E27FC236}">
                    <a16:creationId xmlns:a16="http://schemas.microsoft.com/office/drawing/2014/main" id="{342BA16D-576C-4973-A00F-D87D1892E66E}"/>
                  </a:ext>
                </a:extLst>
              </p:cNvPr>
              <p:cNvSpPr/>
              <p:nvPr/>
            </p:nvSpPr>
            <p:spPr>
              <a:xfrm>
                <a:off x="5034087" y="4586698"/>
                <a:ext cx="366458" cy="275392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2BC7C094-B1C1-4528-B04E-813AE1CA532B}"/>
                  </a:ext>
                </a:extLst>
              </p:cNvPr>
              <p:cNvSpPr/>
              <p:nvPr/>
            </p:nvSpPr>
            <p:spPr>
              <a:xfrm>
                <a:off x="4546338" y="4563427"/>
                <a:ext cx="874252" cy="311803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3CA6FB56-9FB3-477F-BC3A-04D6A2A2D680}"/>
                </a:ext>
              </a:extLst>
            </p:cNvPr>
            <p:cNvSpPr/>
            <p:nvPr/>
          </p:nvSpPr>
          <p:spPr>
            <a:xfrm>
              <a:off x="4656803" y="4662547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D38F1372-65FF-49E5-AF79-88607D4EF6C7}"/>
                </a:ext>
              </a:extLst>
            </p:cNvPr>
            <p:cNvSpPr/>
            <p:nvPr/>
          </p:nvSpPr>
          <p:spPr>
            <a:xfrm>
              <a:off x="5135434" y="4662547"/>
              <a:ext cx="172222" cy="94454"/>
            </a:xfrm>
            <a:custGeom>
              <a:avLst/>
              <a:gdLst>
                <a:gd name="connsiteX0" fmla="*/ 86111 w 172222"/>
                <a:gd name="connsiteY0" fmla="*/ 0 h 76831"/>
                <a:gd name="connsiteX1" fmla="*/ 172222 w 172222"/>
                <a:gd name="connsiteY1" fmla="*/ 56590 h 76831"/>
                <a:gd name="connsiteX2" fmla="*/ 166004 w 172222"/>
                <a:gd name="connsiteY2" fmla="*/ 76831 h 76831"/>
                <a:gd name="connsiteX3" fmla="*/ 165455 w 172222"/>
                <a:gd name="connsiteY3" fmla="*/ 75044 h 76831"/>
                <a:gd name="connsiteX4" fmla="*/ 86111 w 172222"/>
                <a:gd name="connsiteY4" fmla="*/ 40481 h 76831"/>
                <a:gd name="connsiteX5" fmla="*/ 6767 w 172222"/>
                <a:gd name="connsiteY5" fmla="*/ 75044 h 76831"/>
                <a:gd name="connsiteX6" fmla="*/ 6218 w 172222"/>
                <a:gd name="connsiteY6" fmla="*/ 76831 h 76831"/>
                <a:gd name="connsiteX7" fmla="*/ 0 w 172222"/>
                <a:gd name="connsiteY7" fmla="*/ 56590 h 76831"/>
                <a:gd name="connsiteX8" fmla="*/ 86111 w 172222"/>
                <a:gd name="connsiteY8" fmla="*/ 0 h 7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222" h="76831">
                  <a:moveTo>
                    <a:pt x="86111" y="0"/>
                  </a:moveTo>
                  <a:cubicBezTo>
                    <a:pt x="133669" y="0"/>
                    <a:pt x="172222" y="25336"/>
                    <a:pt x="172222" y="56590"/>
                  </a:cubicBezTo>
                  <a:lnTo>
                    <a:pt x="166004" y="76831"/>
                  </a:lnTo>
                  <a:lnTo>
                    <a:pt x="165455" y="75044"/>
                  </a:lnTo>
                  <a:cubicBezTo>
                    <a:pt x="152383" y="54733"/>
                    <a:pt x="121780" y="40481"/>
                    <a:pt x="86111" y="40481"/>
                  </a:cubicBezTo>
                  <a:cubicBezTo>
                    <a:pt x="50443" y="40481"/>
                    <a:pt x="19839" y="54733"/>
                    <a:pt x="6767" y="75044"/>
                  </a:cubicBezTo>
                  <a:lnTo>
                    <a:pt x="6218" y="76831"/>
                  </a:lnTo>
                  <a:lnTo>
                    <a:pt x="0" y="56590"/>
                  </a:lnTo>
                  <a:cubicBezTo>
                    <a:pt x="0" y="25336"/>
                    <a:pt x="38553" y="0"/>
                    <a:pt x="86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20F305F-3AE2-4F29-A067-ACDE44CDAF34}"/>
              </a:ext>
            </a:extLst>
          </p:cNvPr>
          <p:cNvGrpSpPr/>
          <p:nvPr/>
        </p:nvGrpSpPr>
        <p:grpSpPr>
          <a:xfrm>
            <a:off x="6501435" y="3935949"/>
            <a:ext cx="2145703" cy="2509561"/>
            <a:chOff x="6501435" y="3935949"/>
            <a:chExt cx="2145703" cy="2509561"/>
          </a:xfrm>
        </p:grpSpPr>
        <p:sp>
          <p:nvSpPr>
            <p:cNvPr id="709" name="片側の 2 つの角を丸めた四角形 144">
              <a:extLst>
                <a:ext uri="{FF2B5EF4-FFF2-40B4-BE49-F238E27FC236}">
                  <a16:creationId xmlns:a16="http://schemas.microsoft.com/office/drawing/2014/main" id="{C4B5054A-EE73-4CF6-A0FE-71F213555433}"/>
                </a:ext>
              </a:extLst>
            </p:cNvPr>
            <p:cNvSpPr/>
            <p:nvPr/>
          </p:nvSpPr>
          <p:spPr>
            <a:xfrm>
              <a:off x="7436983" y="5346197"/>
              <a:ext cx="1009724" cy="1099313"/>
            </a:xfrm>
            <a:prstGeom prst="round2SameRect">
              <a:avLst>
                <a:gd name="adj1" fmla="val 30697"/>
                <a:gd name="adj2" fmla="val 0"/>
              </a:avLst>
            </a:prstGeom>
            <a:pattFill prst="ltVert">
              <a:fgClr>
                <a:schemeClr val="bg1"/>
              </a:fgClr>
              <a:bgClr>
                <a:srgbClr val="FFC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0" name="台形 709">
              <a:extLst>
                <a:ext uri="{FF2B5EF4-FFF2-40B4-BE49-F238E27FC236}">
                  <a16:creationId xmlns:a16="http://schemas.microsoft.com/office/drawing/2014/main" id="{8540C354-EFD0-4399-BFD7-435A90EB8756}"/>
                </a:ext>
              </a:extLst>
            </p:cNvPr>
            <p:cNvSpPr/>
            <p:nvPr/>
          </p:nvSpPr>
          <p:spPr>
            <a:xfrm>
              <a:off x="7623602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1" name="台形 710">
              <a:extLst>
                <a:ext uri="{FF2B5EF4-FFF2-40B4-BE49-F238E27FC236}">
                  <a16:creationId xmlns:a16="http://schemas.microsoft.com/office/drawing/2014/main" id="{8F055ED0-B4E3-4050-A97E-D125ADD7E733}"/>
                </a:ext>
              </a:extLst>
            </p:cNvPr>
            <p:cNvSpPr/>
            <p:nvPr/>
          </p:nvSpPr>
          <p:spPr>
            <a:xfrm>
              <a:off x="8158170" y="5363421"/>
              <a:ext cx="119305" cy="375391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2" name="台形 711">
              <a:extLst>
                <a:ext uri="{FF2B5EF4-FFF2-40B4-BE49-F238E27FC236}">
                  <a16:creationId xmlns:a16="http://schemas.microsoft.com/office/drawing/2014/main" id="{E44A677B-B5C7-4F87-8B85-7DA96A6455F5}"/>
                </a:ext>
              </a:extLst>
            </p:cNvPr>
            <p:cNvSpPr/>
            <p:nvPr/>
          </p:nvSpPr>
          <p:spPr>
            <a:xfrm>
              <a:off x="7502538" y="5683513"/>
              <a:ext cx="896109" cy="761997"/>
            </a:xfrm>
            <a:prstGeom prst="trapezoid">
              <a:avLst>
                <a:gd name="adj" fmla="val 15364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3" name="楕円 712">
              <a:extLst>
                <a:ext uri="{FF2B5EF4-FFF2-40B4-BE49-F238E27FC236}">
                  <a16:creationId xmlns:a16="http://schemas.microsoft.com/office/drawing/2014/main" id="{35DA305D-509E-4C2C-9CFC-9B6B7629B968}"/>
                </a:ext>
              </a:extLst>
            </p:cNvPr>
            <p:cNvSpPr/>
            <p:nvPr/>
          </p:nvSpPr>
          <p:spPr>
            <a:xfrm>
              <a:off x="7918634" y="5550025"/>
              <a:ext cx="63808" cy="661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4" name="グループ化 713">
              <a:extLst>
                <a:ext uri="{FF2B5EF4-FFF2-40B4-BE49-F238E27FC236}">
                  <a16:creationId xmlns:a16="http://schemas.microsoft.com/office/drawing/2014/main" id="{15784988-9783-45FC-B1AE-8CC38623D057}"/>
                </a:ext>
              </a:extLst>
            </p:cNvPr>
            <p:cNvGrpSpPr/>
            <p:nvPr/>
          </p:nvGrpSpPr>
          <p:grpSpPr>
            <a:xfrm flipH="1">
              <a:off x="8142496" y="5590997"/>
              <a:ext cx="504642" cy="836308"/>
              <a:chOff x="5797984" y="2770817"/>
              <a:chExt cx="456180" cy="755996"/>
            </a:xfrm>
            <a:pattFill prst="ltVert">
              <a:fgClr>
                <a:schemeClr val="bg1"/>
              </a:fgClr>
              <a:bgClr>
                <a:srgbClr val="FFC000"/>
              </a:bgClr>
            </a:pattFill>
          </p:grpSpPr>
          <p:sp>
            <p:nvSpPr>
              <p:cNvPr id="715" name="四角形: 角を丸くする 8">
                <a:extLst>
                  <a:ext uri="{FF2B5EF4-FFF2-40B4-BE49-F238E27FC236}">
                    <a16:creationId xmlns:a16="http://schemas.microsoft.com/office/drawing/2014/main" id="{9BFDA23D-CFBA-4F61-9786-29274527E15F}"/>
                  </a:ext>
                </a:extLst>
              </p:cNvPr>
              <p:cNvSpPr/>
              <p:nvPr/>
            </p:nvSpPr>
            <p:spPr>
              <a:xfrm rot="1501048">
                <a:off x="5851843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63F650E9-73E9-4B50-BC9B-44BBCC6B7D4A}"/>
                  </a:ext>
                </a:extLst>
              </p:cNvPr>
              <p:cNvSpPr/>
              <p:nvPr/>
            </p:nvSpPr>
            <p:spPr>
              <a:xfrm rot="18870612">
                <a:off x="5927282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9203CE5B-070B-48A1-90CF-44A2A5DC3CAA}"/>
                </a:ext>
              </a:extLst>
            </p:cNvPr>
            <p:cNvSpPr/>
            <p:nvPr/>
          </p:nvSpPr>
          <p:spPr>
            <a:xfrm>
              <a:off x="7731662" y="5101039"/>
              <a:ext cx="440430" cy="32138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139089 w 525992"/>
                <a:gd name="connsiteY7" fmla="*/ 216193 h 351598"/>
                <a:gd name="connsiteX8" fmla="*/ 160641 w 525992"/>
                <a:gd name="connsiteY8" fmla="*/ 0 h 351598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25992 w 525992"/>
                <a:gd name="connsiteY3" fmla="*/ 254756 h 351598"/>
                <a:gd name="connsiteX4" fmla="*/ 262996 w 525992"/>
                <a:gd name="connsiteY4" fmla="*/ 351598 h 351598"/>
                <a:gd name="connsiteX5" fmla="*/ 0 w 525992"/>
                <a:gd name="connsiteY5" fmla="*/ 254756 h 351598"/>
                <a:gd name="connsiteX6" fmla="*/ 139089 w 525992"/>
                <a:gd name="connsiteY6" fmla="*/ 216193 h 351598"/>
                <a:gd name="connsiteX7" fmla="*/ 160641 w 525992"/>
                <a:gd name="connsiteY7" fmla="*/ 0 h 351598"/>
                <a:gd name="connsiteX0" fmla="*/ 160641 w 525992"/>
                <a:gd name="connsiteY0" fmla="*/ 0 h 348158"/>
                <a:gd name="connsiteX1" fmla="*/ 362085 w 525992"/>
                <a:gd name="connsiteY1" fmla="*/ 0 h 348158"/>
                <a:gd name="connsiteX2" fmla="*/ 380961 w 525992"/>
                <a:gd name="connsiteY2" fmla="*/ 220956 h 348158"/>
                <a:gd name="connsiteX3" fmla="*/ 525992 w 525992"/>
                <a:gd name="connsiteY3" fmla="*/ 254756 h 348158"/>
                <a:gd name="connsiteX4" fmla="*/ 262996 w 525992"/>
                <a:gd name="connsiteY4" fmla="*/ 348158 h 348158"/>
                <a:gd name="connsiteX5" fmla="*/ 0 w 525992"/>
                <a:gd name="connsiteY5" fmla="*/ 254756 h 348158"/>
                <a:gd name="connsiteX6" fmla="*/ 139089 w 525992"/>
                <a:gd name="connsiteY6" fmla="*/ 216193 h 348158"/>
                <a:gd name="connsiteX7" fmla="*/ 160641 w 525992"/>
                <a:gd name="connsiteY7" fmla="*/ 0 h 34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992" h="34815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25992" y="254756"/>
                  </a:lnTo>
                  <a:cubicBezTo>
                    <a:pt x="525992" y="324353"/>
                    <a:pt x="408245" y="348158"/>
                    <a:pt x="262996" y="348158"/>
                  </a:cubicBezTo>
                  <a:cubicBezTo>
                    <a:pt x="117747" y="348158"/>
                    <a:pt x="0" y="324353"/>
                    <a:pt x="0" y="254756"/>
                  </a:cubicBez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16E2D825-FFCC-4E10-9C3E-BC712F7B5EA5}"/>
                </a:ext>
              </a:extLst>
            </p:cNvPr>
            <p:cNvSpPr/>
            <p:nvPr/>
          </p:nvSpPr>
          <p:spPr>
            <a:xfrm>
              <a:off x="7632638" y="5294201"/>
              <a:ext cx="635752" cy="217848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  <a:gd name="connsiteX0" fmla="*/ 203505 w 650560"/>
                <a:gd name="connsiteY0" fmla="*/ 1063 h 227586"/>
                <a:gd name="connsiteX1" fmla="*/ 232766 w 650560"/>
                <a:gd name="connsiteY1" fmla="*/ 15528 h 227586"/>
                <a:gd name="connsiteX2" fmla="*/ 325227 w 650560"/>
                <a:gd name="connsiteY2" fmla="*/ 118706 h 227586"/>
                <a:gd name="connsiteX3" fmla="*/ 417687 w 650560"/>
                <a:gd name="connsiteY3" fmla="*/ 15529 h 227586"/>
                <a:gd name="connsiteX4" fmla="*/ 446949 w 650560"/>
                <a:gd name="connsiteY4" fmla="*/ 1064 h 227586"/>
                <a:gd name="connsiteX5" fmla="*/ 483517 w 650560"/>
                <a:gd name="connsiteY5" fmla="*/ 4166 h 227586"/>
                <a:gd name="connsiteX6" fmla="*/ 650453 w 650560"/>
                <a:gd name="connsiteY6" fmla="*/ 66260 h 227586"/>
                <a:gd name="connsiteX7" fmla="*/ 505882 w 650560"/>
                <a:gd name="connsiteY7" fmla="*/ 227586 h 227586"/>
                <a:gd name="connsiteX8" fmla="*/ 325226 w 650560"/>
                <a:gd name="connsiteY8" fmla="*/ 142065 h 227586"/>
                <a:gd name="connsiteX9" fmla="*/ 144571 w 650560"/>
                <a:gd name="connsiteY9" fmla="*/ 227585 h 227586"/>
                <a:gd name="connsiteX10" fmla="*/ 0 w 650560"/>
                <a:gd name="connsiteY10" fmla="*/ 66259 h 227586"/>
                <a:gd name="connsiteX11" fmla="*/ 166936 w 650560"/>
                <a:gd name="connsiteY11" fmla="*/ 4165 h 227586"/>
                <a:gd name="connsiteX12" fmla="*/ 203505 w 650560"/>
                <a:gd name="connsiteY12" fmla="*/ 1063 h 227586"/>
                <a:gd name="connsiteX0" fmla="*/ 203505 w 650453"/>
                <a:gd name="connsiteY0" fmla="*/ 1063 h 227586"/>
                <a:gd name="connsiteX1" fmla="*/ 232766 w 650453"/>
                <a:gd name="connsiteY1" fmla="*/ 15528 h 227586"/>
                <a:gd name="connsiteX2" fmla="*/ 325227 w 650453"/>
                <a:gd name="connsiteY2" fmla="*/ 118706 h 227586"/>
                <a:gd name="connsiteX3" fmla="*/ 417687 w 650453"/>
                <a:gd name="connsiteY3" fmla="*/ 15529 h 227586"/>
                <a:gd name="connsiteX4" fmla="*/ 446949 w 650453"/>
                <a:gd name="connsiteY4" fmla="*/ 1064 h 227586"/>
                <a:gd name="connsiteX5" fmla="*/ 483517 w 650453"/>
                <a:gd name="connsiteY5" fmla="*/ 4166 h 227586"/>
                <a:gd name="connsiteX6" fmla="*/ 650453 w 650453"/>
                <a:gd name="connsiteY6" fmla="*/ 66260 h 227586"/>
                <a:gd name="connsiteX7" fmla="*/ 505882 w 650453"/>
                <a:gd name="connsiteY7" fmla="*/ 227586 h 227586"/>
                <a:gd name="connsiteX8" fmla="*/ 325226 w 650453"/>
                <a:gd name="connsiteY8" fmla="*/ 142065 h 227586"/>
                <a:gd name="connsiteX9" fmla="*/ 144571 w 650453"/>
                <a:gd name="connsiteY9" fmla="*/ 227585 h 227586"/>
                <a:gd name="connsiteX10" fmla="*/ 0 w 650453"/>
                <a:gd name="connsiteY10" fmla="*/ 66259 h 227586"/>
                <a:gd name="connsiteX11" fmla="*/ 166936 w 650453"/>
                <a:gd name="connsiteY11" fmla="*/ 4165 h 227586"/>
                <a:gd name="connsiteX12" fmla="*/ 203505 w 650453"/>
                <a:gd name="connsiteY12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17687 w 650453"/>
                <a:gd name="connsiteY2" fmla="*/ 15529 h 227586"/>
                <a:gd name="connsiteX3" fmla="*/ 446949 w 650453"/>
                <a:gd name="connsiteY3" fmla="*/ 1064 h 227586"/>
                <a:gd name="connsiteX4" fmla="*/ 483517 w 650453"/>
                <a:gd name="connsiteY4" fmla="*/ 4166 h 227586"/>
                <a:gd name="connsiteX5" fmla="*/ 650453 w 650453"/>
                <a:gd name="connsiteY5" fmla="*/ 66260 h 227586"/>
                <a:gd name="connsiteX6" fmla="*/ 505882 w 650453"/>
                <a:gd name="connsiteY6" fmla="*/ 227586 h 227586"/>
                <a:gd name="connsiteX7" fmla="*/ 325226 w 650453"/>
                <a:gd name="connsiteY7" fmla="*/ 142065 h 227586"/>
                <a:gd name="connsiteX8" fmla="*/ 144571 w 650453"/>
                <a:gd name="connsiteY8" fmla="*/ 227585 h 227586"/>
                <a:gd name="connsiteX9" fmla="*/ 0 w 650453"/>
                <a:gd name="connsiteY9" fmla="*/ 66259 h 227586"/>
                <a:gd name="connsiteX10" fmla="*/ 166936 w 650453"/>
                <a:gd name="connsiteY10" fmla="*/ 4165 h 227586"/>
                <a:gd name="connsiteX11" fmla="*/ 203505 w 650453"/>
                <a:gd name="connsiteY11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  <a:gd name="connsiteX0" fmla="*/ 203505 w 650453"/>
                <a:gd name="connsiteY0" fmla="*/ 1063 h 227586"/>
                <a:gd name="connsiteX1" fmla="*/ 325227 w 650453"/>
                <a:gd name="connsiteY1" fmla="*/ 118706 h 227586"/>
                <a:gd name="connsiteX2" fmla="*/ 446949 w 650453"/>
                <a:gd name="connsiteY2" fmla="*/ 1064 h 227586"/>
                <a:gd name="connsiteX3" fmla="*/ 483517 w 650453"/>
                <a:gd name="connsiteY3" fmla="*/ 4166 h 227586"/>
                <a:gd name="connsiteX4" fmla="*/ 650453 w 650453"/>
                <a:gd name="connsiteY4" fmla="*/ 66260 h 227586"/>
                <a:gd name="connsiteX5" fmla="*/ 505882 w 650453"/>
                <a:gd name="connsiteY5" fmla="*/ 227586 h 227586"/>
                <a:gd name="connsiteX6" fmla="*/ 325226 w 650453"/>
                <a:gd name="connsiteY6" fmla="*/ 142065 h 227586"/>
                <a:gd name="connsiteX7" fmla="*/ 144571 w 650453"/>
                <a:gd name="connsiteY7" fmla="*/ 227585 h 227586"/>
                <a:gd name="connsiteX8" fmla="*/ 0 w 650453"/>
                <a:gd name="connsiteY8" fmla="*/ 66259 h 227586"/>
                <a:gd name="connsiteX9" fmla="*/ 166936 w 650453"/>
                <a:gd name="connsiteY9" fmla="*/ 4165 h 227586"/>
                <a:gd name="connsiteX10" fmla="*/ 203505 w 650453"/>
                <a:gd name="connsiteY10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453" h="227586">
                  <a:moveTo>
                    <a:pt x="203505" y="1063"/>
                  </a:moveTo>
                  <a:lnTo>
                    <a:pt x="325227" y="118706"/>
                  </a:lnTo>
                  <a:lnTo>
                    <a:pt x="446949" y="1064"/>
                  </a:lnTo>
                  <a:cubicBezTo>
                    <a:pt x="458863" y="-993"/>
                    <a:pt x="471993" y="-121"/>
                    <a:pt x="483517" y="4166"/>
                  </a:cubicBezTo>
                  <a:lnTo>
                    <a:pt x="650453" y="66260"/>
                  </a:lnTo>
                  <a:lnTo>
                    <a:pt x="505882" y="227586"/>
                  </a:lnTo>
                  <a:lnTo>
                    <a:pt x="325226" y="142065"/>
                  </a:lnTo>
                  <a:lnTo>
                    <a:pt x="144571" y="227585"/>
                  </a:lnTo>
                  <a:lnTo>
                    <a:pt x="0" y="66259"/>
                  </a:lnTo>
                  <a:lnTo>
                    <a:pt x="166936" y="4165"/>
                  </a:lnTo>
                  <a:cubicBezTo>
                    <a:pt x="178460" y="-122"/>
                    <a:pt x="191592" y="-994"/>
                    <a:pt x="203505" y="1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419A8546-F50B-48AC-AABB-4196E684E99E}"/>
                </a:ext>
              </a:extLst>
            </p:cNvPr>
            <p:cNvGrpSpPr/>
            <p:nvPr/>
          </p:nvGrpSpPr>
          <p:grpSpPr>
            <a:xfrm>
              <a:off x="7343876" y="4223130"/>
              <a:ext cx="1241302" cy="683029"/>
              <a:chOff x="4376033" y="1381139"/>
              <a:chExt cx="1193236" cy="656581"/>
            </a:xfrm>
            <a:solidFill>
              <a:srgbClr val="339933"/>
            </a:solidFill>
          </p:grpSpPr>
          <p:sp>
            <p:nvSpPr>
              <p:cNvPr id="723" name="四角形: 角を丸くする 722">
                <a:extLst>
                  <a:ext uri="{FF2B5EF4-FFF2-40B4-BE49-F238E27FC236}">
                    <a16:creationId xmlns:a16="http://schemas.microsoft.com/office/drawing/2014/main" id="{703DB8C1-F0CD-46D1-A2D1-1EC69D47E08F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62ECB58A-E32D-47FB-8FF3-79420A692532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75C1D69B-1CCB-4245-8BDF-B4230C5D64F5}"/>
                </a:ext>
              </a:extLst>
            </p:cNvPr>
            <p:cNvGrpSpPr/>
            <p:nvPr/>
          </p:nvGrpSpPr>
          <p:grpSpPr>
            <a:xfrm rot="16200000" flipH="1">
              <a:off x="7473249" y="5016381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726" name="涙形 725">
                <a:extLst>
                  <a:ext uri="{FF2B5EF4-FFF2-40B4-BE49-F238E27FC236}">
                    <a16:creationId xmlns:a16="http://schemas.microsoft.com/office/drawing/2014/main" id="{2173A35C-8A7F-415E-A341-32A404B151B8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涙形 726">
                <a:extLst>
                  <a:ext uri="{FF2B5EF4-FFF2-40B4-BE49-F238E27FC236}">
                    <a16:creationId xmlns:a16="http://schemas.microsoft.com/office/drawing/2014/main" id="{A595122C-A86C-4A8E-84FD-EB876886D2CF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3DC4EFE2-0E6E-4105-8DB0-58FC9C095A57}"/>
                </a:ext>
              </a:extLst>
            </p:cNvPr>
            <p:cNvGrpSpPr/>
            <p:nvPr/>
          </p:nvGrpSpPr>
          <p:grpSpPr>
            <a:xfrm rot="5400000">
              <a:off x="8147453" y="5016381"/>
              <a:ext cx="308040" cy="308040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729" name="涙形 728">
                <a:extLst>
                  <a:ext uri="{FF2B5EF4-FFF2-40B4-BE49-F238E27FC236}">
                    <a16:creationId xmlns:a16="http://schemas.microsoft.com/office/drawing/2014/main" id="{E256F743-6131-450F-8E9E-BF52569300A1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涙形 729">
                <a:extLst>
                  <a:ext uri="{FF2B5EF4-FFF2-40B4-BE49-F238E27FC236}">
                    <a16:creationId xmlns:a16="http://schemas.microsoft.com/office/drawing/2014/main" id="{1C0482D8-6ADA-448E-9771-A02A00154E2E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0191F3F2-0D84-4205-B13D-59F03B1CF3E5}"/>
                </a:ext>
              </a:extLst>
            </p:cNvPr>
            <p:cNvGrpSpPr/>
            <p:nvPr/>
          </p:nvGrpSpPr>
          <p:grpSpPr>
            <a:xfrm>
              <a:off x="7366296" y="4043560"/>
              <a:ext cx="1187154" cy="1184797"/>
              <a:chOff x="7408004" y="1141319"/>
              <a:chExt cx="1103738" cy="1184797"/>
            </a:xfrm>
          </p:grpSpPr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68D181C8-87D4-49E0-AC21-51D32E5395C2}"/>
                  </a:ext>
                </a:extLst>
              </p:cNvPr>
              <p:cNvGrpSpPr/>
              <p:nvPr/>
            </p:nvGrpSpPr>
            <p:grpSpPr>
              <a:xfrm>
                <a:off x="7408004" y="1282179"/>
                <a:ext cx="1103738" cy="1043937"/>
                <a:chOff x="8313754" y="677528"/>
                <a:chExt cx="1277661" cy="1208436"/>
              </a:xfrm>
            </p:grpSpPr>
            <p:grpSp>
              <p:nvGrpSpPr>
                <p:cNvPr id="818" name="グループ化 817">
                  <a:extLst>
                    <a:ext uri="{FF2B5EF4-FFF2-40B4-BE49-F238E27FC236}">
                      <a16:creationId xmlns:a16="http://schemas.microsoft.com/office/drawing/2014/main" id="{C78DA004-DA93-4FD3-B915-9FC3AF2C2C80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831" name="グループ化 830">
                    <a:extLst>
                      <a:ext uri="{FF2B5EF4-FFF2-40B4-BE49-F238E27FC236}">
                        <a16:creationId xmlns:a16="http://schemas.microsoft.com/office/drawing/2014/main" id="{731D7A2F-76F3-46CE-9AF2-E934ABB1138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836" name="円/楕円 536">
                      <a:extLst>
                        <a:ext uri="{FF2B5EF4-FFF2-40B4-BE49-F238E27FC236}">
                          <a16:creationId xmlns:a16="http://schemas.microsoft.com/office/drawing/2014/main" id="{DC931A53-20EE-4E63-8ABE-982CAC23F4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円/楕円 537">
                      <a:extLst>
                        <a:ext uri="{FF2B5EF4-FFF2-40B4-BE49-F238E27FC236}">
                          <a16:creationId xmlns:a16="http://schemas.microsoft.com/office/drawing/2014/main" id="{99A8C045-4FBC-45D8-A532-E034FE969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32" name="グループ化 831">
                    <a:extLst>
                      <a:ext uri="{FF2B5EF4-FFF2-40B4-BE49-F238E27FC236}">
                        <a16:creationId xmlns:a16="http://schemas.microsoft.com/office/drawing/2014/main" id="{570AC2C6-AFEC-4A62-9F2A-BD53645AF95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834" name="円/楕円 534">
                      <a:extLst>
                        <a:ext uri="{FF2B5EF4-FFF2-40B4-BE49-F238E27FC236}">
                          <a16:creationId xmlns:a16="http://schemas.microsoft.com/office/drawing/2014/main" id="{BADD9370-85A4-4A0D-B820-2BF8A92C6C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5" name="円/楕円 535">
                      <a:extLst>
                        <a:ext uri="{FF2B5EF4-FFF2-40B4-BE49-F238E27FC236}">
                          <a16:creationId xmlns:a16="http://schemas.microsoft.com/office/drawing/2014/main" id="{46ED9355-71AE-4CBB-AF76-CFFFE7681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33" name="円/楕円 533">
                    <a:extLst>
                      <a:ext uri="{FF2B5EF4-FFF2-40B4-BE49-F238E27FC236}">
                        <a16:creationId xmlns:a16="http://schemas.microsoft.com/office/drawing/2014/main" id="{C6A26663-C995-45F9-B57C-D50896DC4BFC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9" name="四角形: 角を丸くする 818">
                  <a:extLst>
                    <a:ext uri="{FF2B5EF4-FFF2-40B4-BE49-F238E27FC236}">
                      <a16:creationId xmlns:a16="http://schemas.microsoft.com/office/drawing/2014/main" id="{EC3D4D0D-5574-433D-9BB4-5495F68F5EE5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四角形: 角を丸くする 819">
                  <a:extLst>
                    <a:ext uri="{FF2B5EF4-FFF2-40B4-BE49-F238E27FC236}">
                      <a16:creationId xmlns:a16="http://schemas.microsoft.com/office/drawing/2014/main" id="{0B347ECF-F09A-4D5A-9075-3792653455A8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4" name="円/楕円 638">
                  <a:extLst>
                    <a:ext uri="{FF2B5EF4-FFF2-40B4-BE49-F238E27FC236}">
                      <a16:creationId xmlns:a16="http://schemas.microsoft.com/office/drawing/2014/main" id="{3D1779BC-9281-4D9F-BFBA-B7E8D6103243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AF0B3233-007E-4165-8D0B-E1BD670D3769}"/>
                  </a:ext>
                </a:extLst>
              </p:cNvPr>
              <p:cNvSpPr/>
              <p:nvPr/>
            </p:nvSpPr>
            <p:spPr>
              <a:xfrm>
                <a:off x="7463815" y="1141319"/>
                <a:ext cx="988890" cy="603120"/>
              </a:xfrm>
              <a:custGeom>
                <a:avLst/>
                <a:gdLst>
                  <a:gd name="connsiteX0" fmla="*/ 571338 w 1016390"/>
                  <a:gd name="connsiteY0" fmla="*/ 397 h 603120"/>
                  <a:gd name="connsiteX1" fmla="*/ 882202 w 1016390"/>
                  <a:gd name="connsiteY1" fmla="*/ 134189 h 603120"/>
                  <a:gd name="connsiteX2" fmla="*/ 949507 w 1016390"/>
                  <a:gd name="connsiteY2" fmla="*/ 603119 h 603120"/>
                  <a:gd name="connsiteX3" fmla="*/ 565372 w 1016390"/>
                  <a:gd name="connsiteY3" fmla="*/ 181331 h 603120"/>
                  <a:gd name="connsiteX4" fmla="*/ 508196 w 1016390"/>
                  <a:gd name="connsiteY4" fmla="*/ 138310 h 603120"/>
                  <a:gd name="connsiteX5" fmla="*/ 451020 w 1016390"/>
                  <a:gd name="connsiteY5" fmla="*/ 181332 h 603120"/>
                  <a:gd name="connsiteX6" fmla="*/ 66884 w 1016390"/>
                  <a:gd name="connsiteY6" fmla="*/ 603120 h 603120"/>
                  <a:gd name="connsiteX7" fmla="*/ 134189 w 1016390"/>
                  <a:gd name="connsiteY7" fmla="*/ 134190 h 603120"/>
                  <a:gd name="connsiteX8" fmla="*/ 445054 w 1016390"/>
                  <a:gd name="connsiteY8" fmla="*/ 398 h 603120"/>
                  <a:gd name="connsiteX9" fmla="*/ 504083 w 1016390"/>
                  <a:gd name="connsiteY9" fmla="*/ 13275 h 603120"/>
                  <a:gd name="connsiteX10" fmla="*/ 512507 w 1016390"/>
                  <a:gd name="connsiteY10" fmla="*/ 9788 h 603120"/>
                  <a:gd name="connsiteX11" fmla="*/ 571338 w 1016390"/>
                  <a:gd name="connsiteY11" fmla="*/ 397 h 60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6390" h="603120">
                    <a:moveTo>
                      <a:pt x="571338" y="397"/>
                    </a:moveTo>
                    <a:cubicBezTo>
                      <a:pt x="672937" y="-4836"/>
                      <a:pt x="789654" y="41640"/>
                      <a:pt x="882202" y="134189"/>
                    </a:cubicBezTo>
                    <a:cubicBezTo>
                      <a:pt x="1030279" y="282266"/>
                      <a:pt x="1060412" y="492214"/>
                      <a:pt x="949507" y="603119"/>
                    </a:cubicBezTo>
                    <a:cubicBezTo>
                      <a:pt x="842645" y="446053"/>
                      <a:pt x="712243" y="303101"/>
                      <a:pt x="565372" y="181331"/>
                    </a:cubicBezTo>
                    <a:lnTo>
                      <a:pt x="508196" y="138310"/>
                    </a:lnTo>
                    <a:lnTo>
                      <a:pt x="451020" y="181332"/>
                    </a:lnTo>
                    <a:cubicBezTo>
                      <a:pt x="304148" y="303102"/>
                      <a:pt x="173746" y="446054"/>
                      <a:pt x="66884" y="603120"/>
                    </a:cubicBezTo>
                    <a:cubicBezTo>
                      <a:pt x="-44022" y="492215"/>
                      <a:pt x="-13888" y="282267"/>
                      <a:pt x="134189" y="134190"/>
                    </a:cubicBezTo>
                    <a:cubicBezTo>
                      <a:pt x="226737" y="41641"/>
                      <a:pt x="343454" y="-4835"/>
                      <a:pt x="445054" y="398"/>
                    </a:cubicBezTo>
                    <a:lnTo>
                      <a:pt x="504083" y="13275"/>
                    </a:lnTo>
                    <a:lnTo>
                      <a:pt x="512507" y="9788"/>
                    </a:lnTo>
                    <a:cubicBezTo>
                      <a:pt x="531303" y="4559"/>
                      <a:pt x="551018" y="1444"/>
                      <a:pt x="571338" y="3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38" name="月 837">
              <a:extLst>
                <a:ext uri="{FF2B5EF4-FFF2-40B4-BE49-F238E27FC236}">
                  <a16:creationId xmlns:a16="http://schemas.microsoft.com/office/drawing/2014/main" id="{6B138895-390A-4250-B3FF-58736CA5EF18}"/>
                </a:ext>
              </a:extLst>
            </p:cNvPr>
            <p:cNvSpPr/>
            <p:nvPr/>
          </p:nvSpPr>
          <p:spPr>
            <a:xfrm rot="2700000">
              <a:off x="7846017" y="4073433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9" name="月 838">
              <a:extLst>
                <a:ext uri="{FF2B5EF4-FFF2-40B4-BE49-F238E27FC236}">
                  <a16:creationId xmlns:a16="http://schemas.microsoft.com/office/drawing/2014/main" id="{40D99A60-1335-4649-A3AE-E2BAF67DA87F}"/>
                </a:ext>
              </a:extLst>
            </p:cNvPr>
            <p:cNvSpPr/>
            <p:nvPr/>
          </p:nvSpPr>
          <p:spPr>
            <a:xfrm rot="1800000">
              <a:off x="7883449" y="4073432"/>
              <a:ext cx="78791" cy="374502"/>
            </a:xfrm>
            <a:prstGeom prst="moon">
              <a:avLst>
                <a:gd name="adj" fmla="val 3862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7EAD80CC-BF9A-4C9B-BDBA-4069749E2FB0}"/>
                </a:ext>
              </a:extLst>
            </p:cNvPr>
            <p:cNvSpPr/>
            <p:nvPr/>
          </p:nvSpPr>
          <p:spPr>
            <a:xfrm>
              <a:off x="7409770" y="3935949"/>
              <a:ext cx="1088912" cy="635890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2545DD9E-51F0-424F-99F5-BC5CD6CC8EAC}"/>
                </a:ext>
              </a:extLst>
            </p:cNvPr>
            <p:cNvGrpSpPr/>
            <p:nvPr/>
          </p:nvGrpSpPr>
          <p:grpSpPr>
            <a:xfrm>
              <a:off x="6501435" y="5050465"/>
              <a:ext cx="855724" cy="978672"/>
              <a:chOff x="822885" y="2341710"/>
              <a:chExt cx="673836" cy="770652"/>
            </a:xfrm>
          </p:grpSpPr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5563E70D-BBC3-4DB2-A49E-8C9AA5FD9CA9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5A4FF3EB-4C22-4107-B621-97A72D3B1089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四角形: 角を丸くする 89">
                  <a:extLst>
                    <a:ext uri="{FF2B5EF4-FFF2-40B4-BE49-F238E27FC236}">
                      <a16:creationId xmlns:a16="http://schemas.microsoft.com/office/drawing/2014/main" id="{D590885C-F21D-40F8-B9D5-39D146D3CE97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0" name="四角形: 角を丸くする 148">
                  <a:extLst>
                    <a:ext uri="{FF2B5EF4-FFF2-40B4-BE49-F238E27FC236}">
                      <a16:creationId xmlns:a16="http://schemas.microsoft.com/office/drawing/2014/main" id="{0F0EB646-8D0F-4C58-9B05-4432348BB222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1" name="四角形: 角を丸くする 149">
                  <a:extLst>
                    <a:ext uri="{FF2B5EF4-FFF2-40B4-BE49-F238E27FC236}">
                      <a16:creationId xmlns:a16="http://schemas.microsoft.com/office/drawing/2014/main" id="{7FC8C097-EAC9-4E4C-979F-83608DC64D3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2" name="四角形: 角を丸くする 150">
                  <a:extLst>
                    <a:ext uri="{FF2B5EF4-FFF2-40B4-BE49-F238E27FC236}">
                      <a16:creationId xmlns:a16="http://schemas.microsoft.com/office/drawing/2014/main" id="{0C7DF4A0-4DC0-4F21-99FE-BA1BEF98981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38D6FFE6-BC2D-49E7-B24E-154E528FCC18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4" name="四角形: 角を丸くする 97">
                  <a:extLst>
                    <a:ext uri="{FF2B5EF4-FFF2-40B4-BE49-F238E27FC236}">
                      <a16:creationId xmlns:a16="http://schemas.microsoft.com/office/drawing/2014/main" id="{4843640B-BBDD-47E3-B3FC-C6FA5FC12E20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7B4A92C5-94C0-4385-ABEA-AA898F8374DF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78B6DBB4-B954-4BCD-967F-2023DC3B3C66}"/>
                </a:ext>
              </a:extLst>
            </p:cNvPr>
            <p:cNvSpPr/>
            <p:nvPr/>
          </p:nvSpPr>
          <p:spPr>
            <a:xfrm>
              <a:off x="6887013" y="5504738"/>
              <a:ext cx="585885" cy="688983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  <a:gd name="connsiteX0" fmla="*/ 520856 w 520856"/>
                <a:gd name="connsiteY0" fmla="*/ 425778 h 629445"/>
                <a:gd name="connsiteX1" fmla="*/ 432049 w 520856"/>
                <a:gd name="connsiteY1" fmla="*/ 580985 h 629445"/>
                <a:gd name="connsiteX2" fmla="*/ 428965 w 520856"/>
                <a:gd name="connsiteY2" fmla="*/ 584481 h 629445"/>
                <a:gd name="connsiteX3" fmla="*/ 427096 w 520856"/>
                <a:gd name="connsiteY3" fmla="*/ 588312 h 629445"/>
                <a:gd name="connsiteX4" fmla="*/ 420295 w 520856"/>
                <a:gd name="connsiteY4" fmla="*/ 594310 h 629445"/>
                <a:gd name="connsiteX5" fmla="*/ 406208 w 520856"/>
                <a:gd name="connsiteY5" fmla="*/ 610282 h 629445"/>
                <a:gd name="connsiteX6" fmla="*/ 397211 w 520856"/>
                <a:gd name="connsiteY6" fmla="*/ 614672 h 629445"/>
                <a:gd name="connsiteX7" fmla="*/ 396789 w 520856"/>
                <a:gd name="connsiteY7" fmla="*/ 615044 h 629445"/>
                <a:gd name="connsiteX8" fmla="*/ 395693 w 520856"/>
                <a:gd name="connsiteY8" fmla="*/ 615413 h 629445"/>
                <a:gd name="connsiteX9" fmla="*/ 372314 w 520856"/>
                <a:gd name="connsiteY9" fmla="*/ 626822 h 629445"/>
                <a:gd name="connsiteX10" fmla="*/ 359006 w 520856"/>
                <a:gd name="connsiteY10" fmla="*/ 627749 h 629445"/>
                <a:gd name="connsiteX11" fmla="*/ 358484 w 520856"/>
                <a:gd name="connsiteY11" fmla="*/ 627925 h 629445"/>
                <a:gd name="connsiteX12" fmla="*/ 357489 w 520856"/>
                <a:gd name="connsiteY12" fmla="*/ 627855 h 629445"/>
                <a:gd name="connsiteX13" fmla="*/ 334691 w 520856"/>
                <a:gd name="connsiteY13" fmla="*/ 629445 h 629445"/>
                <a:gd name="connsiteX14" fmla="*/ 322763 w 520856"/>
                <a:gd name="connsiteY14" fmla="*/ 625434 h 629445"/>
                <a:gd name="connsiteX15" fmla="*/ 319565 w 520856"/>
                <a:gd name="connsiteY15" fmla="*/ 625211 h 629445"/>
                <a:gd name="connsiteX16" fmla="*/ 313945 w 520856"/>
                <a:gd name="connsiteY16" fmla="*/ 622469 h 629445"/>
                <a:gd name="connsiteX17" fmla="*/ 297663 w 520856"/>
                <a:gd name="connsiteY17" fmla="*/ 616993 h 629445"/>
                <a:gd name="connsiteX18" fmla="*/ 291394 w 520856"/>
                <a:gd name="connsiteY18" fmla="*/ 611464 h 629445"/>
                <a:gd name="connsiteX19" fmla="*/ 284503 w 520856"/>
                <a:gd name="connsiteY19" fmla="*/ 608101 h 629445"/>
                <a:gd name="connsiteX20" fmla="*/ 273711 w 520856"/>
                <a:gd name="connsiteY20" fmla="*/ 595867 h 629445"/>
                <a:gd name="connsiteX21" fmla="*/ 268365 w 520856"/>
                <a:gd name="connsiteY21" fmla="*/ 591152 h 629445"/>
                <a:gd name="connsiteX22" fmla="*/ 266896 w 520856"/>
                <a:gd name="connsiteY22" fmla="*/ 588140 h 629445"/>
                <a:gd name="connsiteX23" fmla="*/ 257770 w 520856"/>
                <a:gd name="connsiteY23" fmla="*/ 577794 h 629445"/>
                <a:gd name="connsiteX24" fmla="*/ 0 w 520856"/>
                <a:gd name="connsiteY24" fmla="*/ 125057 h 629445"/>
                <a:gd name="connsiteX25" fmla="*/ 156162 w 520856"/>
                <a:gd name="connsiteY25" fmla="*/ 0 h 629445"/>
                <a:gd name="connsiteX26" fmla="*/ 349746 w 520856"/>
                <a:gd name="connsiteY26" fmla="*/ 330026 h 629445"/>
                <a:gd name="connsiteX27" fmla="*/ 505242 w 520856"/>
                <a:gd name="connsiteY27" fmla="*/ 60700 h 629445"/>
                <a:gd name="connsiteX0" fmla="*/ 520856 w 520856"/>
                <a:gd name="connsiteY0" fmla="*/ 406726 h 610393"/>
                <a:gd name="connsiteX1" fmla="*/ 432049 w 520856"/>
                <a:gd name="connsiteY1" fmla="*/ 561933 h 610393"/>
                <a:gd name="connsiteX2" fmla="*/ 428965 w 520856"/>
                <a:gd name="connsiteY2" fmla="*/ 565429 h 610393"/>
                <a:gd name="connsiteX3" fmla="*/ 427096 w 520856"/>
                <a:gd name="connsiteY3" fmla="*/ 569260 h 610393"/>
                <a:gd name="connsiteX4" fmla="*/ 420295 w 520856"/>
                <a:gd name="connsiteY4" fmla="*/ 575258 h 610393"/>
                <a:gd name="connsiteX5" fmla="*/ 406208 w 520856"/>
                <a:gd name="connsiteY5" fmla="*/ 591230 h 610393"/>
                <a:gd name="connsiteX6" fmla="*/ 397211 w 520856"/>
                <a:gd name="connsiteY6" fmla="*/ 595620 h 610393"/>
                <a:gd name="connsiteX7" fmla="*/ 396789 w 520856"/>
                <a:gd name="connsiteY7" fmla="*/ 595992 h 610393"/>
                <a:gd name="connsiteX8" fmla="*/ 395693 w 520856"/>
                <a:gd name="connsiteY8" fmla="*/ 596361 h 610393"/>
                <a:gd name="connsiteX9" fmla="*/ 372314 w 520856"/>
                <a:gd name="connsiteY9" fmla="*/ 607770 h 610393"/>
                <a:gd name="connsiteX10" fmla="*/ 359006 w 520856"/>
                <a:gd name="connsiteY10" fmla="*/ 608697 h 610393"/>
                <a:gd name="connsiteX11" fmla="*/ 358484 w 520856"/>
                <a:gd name="connsiteY11" fmla="*/ 608873 h 610393"/>
                <a:gd name="connsiteX12" fmla="*/ 357489 w 520856"/>
                <a:gd name="connsiteY12" fmla="*/ 608803 h 610393"/>
                <a:gd name="connsiteX13" fmla="*/ 334691 w 520856"/>
                <a:gd name="connsiteY13" fmla="*/ 610393 h 610393"/>
                <a:gd name="connsiteX14" fmla="*/ 322763 w 520856"/>
                <a:gd name="connsiteY14" fmla="*/ 606382 h 610393"/>
                <a:gd name="connsiteX15" fmla="*/ 319565 w 520856"/>
                <a:gd name="connsiteY15" fmla="*/ 606159 h 610393"/>
                <a:gd name="connsiteX16" fmla="*/ 313945 w 520856"/>
                <a:gd name="connsiteY16" fmla="*/ 603417 h 610393"/>
                <a:gd name="connsiteX17" fmla="*/ 297663 w 520856"/>
                <a:gd name="connsiteY17" fmla="*/ 597941 h 610393"/>
                <a:gd name="connsiteX18" fmla="*/ 291394 w 520856"/>
                <a:gd name="connsiteY18" fmla="*/ 592412 h 610393"/>
                <a:gd name="connsiteX19" fmla="*/ 284503 w 520856"/>
                <a:gd name="connsiteY19" fmla="*/ 589049 h 610393"/>
                <a:gd name="connsiteX20" fmla="*/ 273711 w 520856"/>
                <a:gd name="connsiteY20" fmla="*/ 576815 h 610393"/>
                <a:gd name="connsiteX21" fmla="*/ 268365 w 520856"/>
                <a:gd name="connsiteY21" fmla="*/ 572100 h 610393"/>
                <a:gd name="connsiteX22" fmla="*/ 266896 w 520856"/>
                <a:gd name="connsiteY22" fmla="*/ 569088 h 610393"/>
                <a:gd name="connsiteX23" fmla="*/ 257770 w 520856"/>
                <a:gd name="connsiteY23" fmla="*/ 558742 h 610393"/>
                <a:gd name="connsiteX24" fmla="*/ 0 w 520856"/>
                <a:gd name="connsiteY24" fmla="*/ 106005 h 610393"/>
                <a:gd name="connsiteX25" fmla="*/ 173098 w 520856"/>
                <a:gd name="connsiteY25" fmla="*/ 0 h 610393"/>
                <a:gd name="connsiteX26" fmla="*/ 349746 w 520856"/>
                <a:gd name="connsiteY26" fmla="*/ 310974 h 610393"/>
                <a:gd name="connsiteX27" fmla="*/ 505242 w 520856"/>
                <a:gd name="connsiteY27" fmla="*/ 41648 h 610393"/>
                <a:gd name="connsiteX0" fmla="*/ 520856 w 520856"/>
                <a:gd name="connsiteY0" fmla="*/ 408843 h 612510"/>
                <a:gd name="connsiteX1" fmla="*/ 432049 w 520856"/>
                <a:gd name="connsiteY1" fmla="*/ 564050 h 612510"/>
                <a:gd name="connsiteX2" fmla="*/ 428965 w 520856"/>
                <a:gd name="connsiteY2" fmla="*/ 567546 h 612510"/>
                <a:gd name="connsiteX3" fmla="*/ 427096 w 520856"/>
                <a:gd name="connsiteY3" fmla="*/ 571377 h 612510"/>
                <a:gd name="connsiteX4" fmla="*/ 420295 w 520856"/>
                <a:gd name="connsiteY4" fmla="*/ 577375 h 612510"/>
                <a:gd name="connsiteX5" fmla="*/ 406208 w 520856"/>
                <a:gd name="connsiteY5" fmla="*/ 593347 h 612510"/>
                <a:gd name="connsiteX6" fmla="*/ 397211 w 520856"/>
                <a:gd name="connsiteY6" fmla="*/ 597737 h 612510"/>
                <a:gd name="connsiteX7" fmla="*/ 396789 w 520856"/>
                <a:gd name="connsiteY7" fmla="*/ 598109 h 612510"/>
                <a:gd name="connsiteX8" fmla="*/ 395693 w 520856"/>
                <a:gd name="connsiteY8" fmla="*/ 598478 h 612510"/>
                <a:gd name="connsiteX9" fmla="*/ 372314 w 520856"/>
                <a:gd name="connsiteY9" fmla="*/ 609887 h 612510"/>
                <a:gd name="connsiteX10" fmla="*/ 359006 w 520856"/>
                <a:gd name="connsiteY10" fmla="*/ 610814 h 612510"/>
                <a:gd name="connsiteX11" fmla="*/ 358484 w 520856"/>
                <a:gd name="connsiteY11" fmla="*/ 610990 h 612510"/>
                <a:gd name="connsiteX12" fmla="*/ 357489 w 520856"/>
                <a:gd name="connsiteY12" fmla="*/ 610920 h 612510"/>
                <a:gd name="connsiteX13" fmla="*/ 334691 w 520856"/>
                <a:gd name="connsiteY13" fmla="*/ 612510 h 612510"/>
                <a:gd name="connsiteX14" fmla="*/ 322763 w 520856"/>
                <a:gd name="connsiteY14" fmla="*/ 608499 h 612510"/>
                <a:gd name="connsiteX15" fmla="*/ 319565 w 520856"/>
                <a:gd name="connsiteY15" fmla="*/ 608276 h 612510"/>
                <a:gd name="connsiteX16" fmla="*/ 313945 w 520856"/>
                <a:gd name="connsiteY16" fmla="*/ 605534 h 612510"/>
                <a:gd name="connsiteX17" fmla="*/ 297663 w 520856"/>
                <a:gd name="connsiteY17" fmla="*/ 600058 h 612510"/>
                <a:gd name="connsiteX18" fmla="*/ 291394 w 520856"/>
                <a:gd name="connsiteY18" fmla="*/ 594529 h 612510"/>
                <a:gd name="connsiteX19" fmla="*/ 284503 w 520856"/>
                <a:gd name="connsiteY19" fmla="*/ 591166 h 612510"/>
                <a:gd name="connsiteX20" fmla="*/ 273711 w 520856"/>
                <a:gd name="connsiteY20" fmla="*/ 578932 h 612510"/>
                <a:gd name="connsiteX21" fmla="*/ 268365 w 520856"/>
                <a:gd name="connsiteY21" fmla="*/ 574217 h 612510"/>
                <a:gd name="connsiteX22" fmla="*/ 266896 w 520856"/>
                <a:gd name="connsiteY22" fmla="*/ 571205 h 612510"/>
                <a:gd name="connsiteX23" fmla="*/ 257770 w 520856"/>
                <a:gd name="connsiteY23" fmla="*/ 560859 h 612510"/>
                <a:gd name="connsiteX24" fmla="*/ 0 w 520856"/>
                <a:gd name="connsiteY24" fmla="*/ 108122 h 612510"/>
                <a:gd name="connsiteX25" fmla="*/ 166747 w 520856"/>
                <a:gd name="connsiteY25" fmla="*/ 0 h 612510"/>
                <a:gd name="connsiteX26" fmla="*/ 349746 w 520856"/>
                <a:gd name="connsiteY26" fmla="*/ 313091 h 612510"/>
                <a:gd name="connsiteX27" fmla="*/ 505242 w 520856"/>
                <a:gd name="connsiteY27" fmla="*/ 43765 h 6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0856" h="612510">
                  <a:moveTo>
                    <a:pt x="520856" y="408843"/>
                  </a:moveTo>
                  <a:lnTo>
                    <a:pt x="432049" y="564050"/>
                  </a:lnTo>
                  <a:lnTo>
                    <a:pt x="428965" y="567546"/>
                  </a:lnTo>
                  <a:lnTo>
                    <a:pt x="427096" y="571377"/>
                  </a:lnTo>
                  <a:lnTo>
                    <a:pt x="420295" y="577375"/>
                  </a:lnTo>
                  <a:lnTo>
                    <a:pt x="406208" y="593347"/>
                  </a:lnTo>
                  <a:lnTo>
                    <a:pt x="397211" y="597737"/>
                  </a:lnTo>
                  <a:lnTo>
                    <a:pt x="396789" y="598109"/>
                  </a:lnTo>
                  <a:lnTo>
                    <a:pt x="395693" y="598478"/>
                  </a:lnTo>
                  <a:lnTo>
                    <a:pt x="372314" y="609887"/>
                  </a:lnTo>
                  <a:lnTo>
                    <a:pt x="359006" y="610814"/>
                  </a:lnTo>
                  <a:lnTo>
                    <a:pt x="358484" y="610990"/>
                  </a:lnTo>
                  <a:lnTo>
                    <a:pt x="357489" y="610920"/>
                  </a:lnTo>
                  <a:lnTo>
                    <a:pt x="334691" y="612510"/>
                  </a:lnTo>
                  <a:lnTo>
                    <a:pt x="322763" y="608499"/>
                  </a:lnTo>
                  <a:lnTo>
                    <a:pt x="319565" y="608276"/>
                  </a:lnTo>
                  <a:lnTo>
                    <a:pt x="313945" y="605534"/>
                  </a:lnTo>
                  <a:lnTo>
                    <a:pt x="297663" y="600058"/>
                  </a:lnTo>
                  <a:lnTo>
                    <a:pt x="291394" y="594529"/>
                  </a:lnTo>
                  <a:lnTo>
                    <a:pt x="284503" y="591166"/>
                  </a:lnTo>
                  <a:lnTo>
                    <a:pt x="273711" y="578932"/>
                  </a:lnTo>
                  <a:lnTo>
                    <a:pt x="268365" y="574217"/>
                  </a:lnTo>
                  <a:lnTo>
                    <a:pt x="266896" y="571205"/>
                  </a:lnTo>
                  <a:lnTo>
                    <a:pt x="257770" y="560859"/>
                  </a:lnTo>
                  <a:lnTo>
                    <a:pt x="0" y="108122"/>
                  </a:lnTo>
                  <a:lnTo>
                    <a:pt x="166747" y="0"/>
                  </a:lnTo>
                  <a:lnTo>
                    <a:pt x="349746" y="313091"/>
                  </a:lnTo>
                  <a:lnTo>
                    <a:pt x="505242" y="43765"/>
                  </a:lnTo>
                </a:path>
              </a:pathLst>
            </a:custGeom>
            <a:pattFill prst="ltVert">
              <a:fgClr>
                <a:schemeClr val="bg1"/>
              </a:fgClr>
              <a:bgClr>
                <a:srgbClr val="FFC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7" name="円/楕円 638">
              <a:extLst>
                <a:ext uri="{FF2B5EF4-FFF2-40B4-BE49-F238E27FC236}">
                  <a16:creationId xmlns:a16="http://schemas.microsoft.com/office/drawing/2014/main" id="{6741D6B0-696F-4FB2-B981-64552640F4F0}"/>
                </a:ext>
              </a:extLst>
            </p:cNvPr>
            <p:cNvSpPr/>
            <p:nvPr/>
          </p:nvSpPr>
          <p:spPr>
            <a:xfrm>
              <a:off x="7779746" y="5029664"/>
              <a:ext cx="349498" cy="129864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0 w 198679"/>
                <a:gd name="connsiteY0" fmla="*/ 11409 h 102676"/>
                <a:gd name="connsiteX1" fmla="*/ 195956 w 198679"/>
                <a:gd name="connsiteY1" fmla="*/ 11409 h 102676"/>
                <a:gd name="connsiteX2" fmla="*/ 97978 w 198679"/>
                <a:gd name="connsiteY2" fmla="*/ 102676 h 102676"/>
                <a:gd name="connsiteX3" fmla="*/ 0 w 198679"/>
                <a:gd name="connsiteY3" fmla="*/ 11409 h 1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679" h="102676">
                  <a:moveTo>
                    <a:pt x="0" y="11409"/>
                  </a:moveTo>
                  <a:cubicBezTo>
                    <a:pt x="16330" y="-3802"/>
                    <a:pt x="179626" y="-3802"/>
                    <a:pt x="195956" y="11409"/>
                  </a:cubicBezTo>
                  <a:cubicBezTo>
                    <a:pt x="212286" y="26620"/>
                    <a:pt x="152090" y="102676"/>
                    <a:pt x="97978" y="102676"/>
                  </a:cubicBezTo>
                  <a:cubicBezTo>
                    <a:pt x="43866" y="102676"/>
                    <a:pt x="0" y="38142"/>
                    <a:pt x="0" y="1140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0336928F-8B85-4A1E-B4C7-4F05D0085435}"/>
                </a:ext>
              </a:extLst>
            </p:cNvPr>
            <p:cNvSpPr/>
            <p:nvPr/>
          </p:nvSpPr>
          <p:spPr>
            <a:xfrm>
              <a:off x="7588931" y="4606892"/>
              <a:ext cx="204900" cy="102450"/>
            </a:xfrm>
            <a:custGeom>
              <a:avLst/>
              <a:gdLst>
                <a:gd name="connsiteX0" fmla="*/ 171737 w 343474"/>
                <a:gd name="connsiteY0" fmla="*/ 0 h 171737"/>
                <a:gd name="connsiteX1" fmla="*/ 343474 w 343474"/>
                <a:gd name="connsiteY1" fmla="*/ 171737 h 171737"/>
                <a:gd name="connsiteX2" fmla="*/ 272165 w 343474"/>
                <a:gd name="connsiteY2" fmla="*/ 171737 h 171737"/>
                <a:gd name="connsiteX3" fmla="*/ 171737 w 343474"/>
                <a:gd name="connsiteY3" fmla="*/ 71309 h 171737"/>
                <a:gd name="connsiteX4" fmla="*/ 71309 w 343474"/>
                <a:gd name="connsiteY4" fmla="*/ 171737 h 171737"/>
                <a:gd name="connsiteX5" fmla="*/ 0 w 343474"/>
                <a:gd name="connsiteY5" fmla="*/ 171737 h 171737"/>
                <a:gd name="connsiteX6" fmla="*/ 171737 w 343474"/>
                <a:gd name="connsiteY6" fmla="*/ 0 h 17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474" h="171737">
                  <a:moveTo>
                    <a:pt x="171737" y="0"/>
                  </a:moveTo>
                  <a:cubicBezTo>
                    <a:pt x="266585" y="0"/>
                    <a:pt x="343474" y="76889"/>
                    <a:pt x="343474" y="171737"/>
                  </a:cubicBezTo>
                  <a:lnTo>
                    <a:pt x="272165" y="171737"/>
                  </a:lnTo>
                  <a:cubicBezTo>
                    <a:pt x="272165" y="116272"/>
                    <a:pt x="227202" y="71309"/>
                    <a:pt x="171737" y="71309"/>
                  </a:cubicBezTo>
                  <a:cubicBezTo>
                    <a:pt x="116272" y="71309"/>
                    <a:pt x="71309" y="116272"/>
                    <a:pt x="71309" y="171737"/>
                  </a:cubicBezTo>
                  <a:lnTo>
                    <a:pt x="0" y="171737"/>
                  </a:lnTo>
                  <a:cubicBezTo>
                    <a:pt x="0" y="76889"/>
                    <a:pt x="76889" y="0"/>
                    <a:pt x="1717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44AC92C1-DA91-43F5-BC16-E6897C6F33FA}"/>
                </a:ext>
              </a:extLst>
            </p:cNvPr>
            <p:cNvSpPr/>
            <p:nvPr/>
          </p:nvSpPr>
          <p:spPr>
            <a:xfrm>
              <a:off x="8112806" y="4606892"/>
              <a:ext cx="204900" cy="102450"/>
            </a:xfrm>
            <a:custGeom>
              <a:avLst/>
              <a:gdLst>
                <a:gd name="connsiteX0" fmla="*/ 171737 w 343474"/>
                <a:gd name="connsiteY0" fmla="*/ 0 h 171737"/>
                <a:gd name="connsiteX1" fmla="*/ 343474 w 343474"/>
                <a:gd name="connsiteY1" fmla="*/ 171737 h 171737"/>
                <a:gd name="connsiteX2" fmla="*/ 272165 w 343474"/>
                <a:gd name="connsiteY2" fmla="*/ 171737 h 171737"/>
                <a:gd name="connsiteX3" fmla="*/ 171737 w 343474"/>
                <a:gd name="connsiteY3" fmla="*/ 71309 h 171737"/>
                <a:gd name="connsiteX4" fmla="*/ 71309 w 343474"/>
                <a:gd name="connsiteY4" fmla="*/ 171737 h 171737"/>
                <a:gd name="connsiteX5" fmla="*/ 0 w 343474"/>
                <a:gd name="connsiteY5" fmla="*/ 171737 h 171737"/>
                <a:gd name="connsiteX6" fmla="*/ 171737 w 343474"/>
                <a:gd name="connsiteY6" fmla="*/ 0 h 17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474" h="171737">
                  <a:moveTo>
                    <a:pt x="171737" y="0"/>
                  </a:moveTo>
                  <a:cubicBezTo>
                    <a:pt x="266585" y="0"/>
                    <a:pt x="343474" y="76889"/>
                    <a:pt x="343474" y="171737"/>
                  </a:cubicBezTo>
                  <a:lnTo>
                    <a:pt x="272165" y="171737"/>
                  </a:lnTo>
                  <a:cubicBezTo>
                    <a:pt x="272165" y="116272"/>
                    <a:pt x="227202" y="71309"/>
                    <a:pt x="171737" y="71309"/>
                  </a:cubicBezTo>
                  <a:cubicBezTo>
                    <a:pt x="116272" y="71309"/>
                    <a:pt x="71309" y="116272"/>
                    <a:pt x="71309" y="171737"/>
                  </a:cubicBezTo>
                  <a:lnTo>
                    <a:pt x="0" y="171737"/>
                  </a:lnTo>
                  <a:cubicBezTo>
                    <a:pt x="0" y="76889"/>
                    <a:pt x="76889" y="0"/>
                    <a:pt x="17173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2769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pptxd95_スーパーの男性店員さんのイラスト</dc:title>
  <dc:subject>pptxd95_スーパーの男性店員さんのイラスト</dc:subject>
  <dc:creator>でじけろお</dc:creator>
  <cp:revision>1</cp:revision>
  <dcterms:created xsi:type="dcterms:W3CDTF">2018-05-20T00:31:01Z</dcterms:created>
  <dcterms:modified xsi:type="dcterms:W3CDTF">2020-05-31T16:43:11Z</dcterms:modified>
  <cp:version>1</cp:version>
</cp:coreProperties>
</file>